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62" r:id="rId6"/>
    <p:sldId id="263" r:id="rId7"/>
    <p:sldId id="264" r:id="rId8"/>
    <p:sldId id="265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308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B456-4965-4D53-8824-03B494402195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0AB55-7558-4A8B-9C15-BD94F4E82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54458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B456-4965-4D53-8824-03B494402195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0AB55-7558-4A8B-9C15-BD94F4E82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201964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B456-4965-4D53-8824-03B494402195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0AB55-7558-4A8B-9C15-BD94F4E82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808086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B456-4965-4D53-8824-03B494402195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0AB55-7558-4A8B-9C15-BD94F4E82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069530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B456-4965-4D53-8824-03B494402195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0AB55-7558-4A8B-9C15-BD94F4E82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12117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B456-4965-4D53-8824-03B494402195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0AB55-7558-4A8B-9C15-BD94F4E82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409454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B456-4965-4D53-8824-03B494402195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0AB55-7558-4A8B-9C15-BD94F4E82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80921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B456-4965-4D53-8824-03B494402195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0AB55-7558-4A8B-9C15-BD94F4E82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142612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B456-4965-4D53-8824-03B494402195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0AB55-7558-4A8B-9C15-BD94F4E82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286705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B456-4965-4D53-8824-03B494402195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0AB55-7558-4A8B-9C15-BD94F4E82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44967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B456-4965-4D53-8824-03B494402195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0AB55-7558-4A8B-9C15-BD94F4E82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620677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2B456-4965-4D53-8824-03B494402195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0AB55-7558-4A8B-9C15-BD94F4E82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74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 РАБОТЕ\Мои рисунки\иллюстрации\фоны для презентаций\природа\фоны времена года\summer floral backgrounds 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32" y="0"/>
            <a:ext cx="914171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4824" y="4166592"/>
            <a:ext cx="6400800" cy="1752600"/>
          </a:xfrm>
        </p:spPr>
        <p:txBody>
          <a:bodyPr/>
          <a:lstStyle/>
          <a:p>
            <a:r>
              <a:rPr lang="ru-RU" sz="4800" dirty="0" err="1" smtClean="0">
                <a:solidFill>
                  <a:srgbClr val="C00000"/>
                </a:solidFill>
                <a:latin typeface="Constantia" pitchFamily="18" charset="0"/>
              </a:rPr>
              <a:t>Ритмослоги</a:t>
            </a:r>
            <a:endParaRPr lang="ru-RU" sz="4800" dirty="0" smtClean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75656" y="1484784"/>
            <a:ext cx="6624736" cy="2664296"/>
          </a:xfrm>
          <a:prstGeom prst="roundRect">
            <a:avLst/>
          </a:prstGeom>
          <a:solidFill>
            <a:srgbClr val="92D05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824" y="2081919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Constantia" pitchFamily="18" charset="0"/>
              </a:rPr>
              <a:t>Летние чудеса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5913720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8009732" cy="6048672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4920" y="335211"/>
            <a:ext cx="80097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  <a:defRPr/>
            </a:pPr>
            <a:r>
              <a:rPr lang="ru-RU" sz="2800" dirty="0">
                <a:latin typeface="Bookman Old Style" pitchFamily="18" charset="0"/>
              </a:rPr>
              <a:t>Прохлопай и произнеси </a:t>
            </a:r>
            <a:r>
              <a:rPr lang="ru-RU" sz="2800" dirty="0" err="1">
                <a:latin typeface="Bookman Old Style" pitchFamily="18" charset="0"/>
              </a:rPr>
              <a:t>ритмослогами</a:t>
            </a:r>
            <a:r>
              <a:rPr lang="ru-RU" sz="2800" dirty="0">
                <a:latin typeface="Bookman Old Style" pitchFamily="18" charset="0"/>
              </a:rPr>
              <a:t> ритмические картинки. </a:t>
            </a:r>
          </a:p>
          <a:p>
            <a:pPr>
              <a:defRPr/>
            </a:pPr>
            <a:r>
              <a:rPr lang="ru-RU" sz="2800" dirty="0">
                <a:latin typeface="Bookman Old Style" pitchFamily="18" charset="0"/>
              </a:rPr>
              <a:t>*БОЛЬШИЕ КАРТИНКИ – ДЛИННЫЕ ЗВУКИ (ТА), МАЛЕНЬКИЕ КАРТИНКИ – КОРОТКИЕ ЗВУКИ (ТИ)</a:t>
            </a:r>
          </a:p>
          <a:p>
            <a:pPr>
              <a:defRPr/>
            </a:pPr>
            <a:endParaRPr lang="ru-RU" sz="2800" dirty="0">
              <a:latin typeface="Bookman Old Style" pitchFamily="18" charset="0"/>
            </a:endParaRPr>
          </a:p>
          <a:p>
            <a:pPr>
              <a:defRPr/>
            </a:pPr>
            <a:endParaRPr lang="ru-RU" sz="2800" dirty="0">
              <a:latin typeface="Bookman Old Style" pitchFamily="18" charset="0"/>
            </a:endParaRPr>
          </a:p>
          <a:p>
            <a:pPr>
              <a:defRPr/>
            </a:pPr>
            <a:r>
              <a:rPr lang="ru-RU" sz="2800" dirty="0">
                <a:latin typeface="Bookman Old Style" pitchFamily="18" charset="0"/>
              </a:rPr>
              <a:t>2. Щёлкни мышкой – проговори стихи со звучащими жестами.</a:t>
            </a:r>
          </a:p>
          <a:p>
            <a:pPr>
              <a:defRPr/>
            </a:pPr>
            <a:endParaRPr lang="ru-RU" sz="2800" dirty="0">
              <a:latin typeface="Bookman Old Style" pitchFamily="18" charset="0"/>
            </a:endParaRPr>
          </a:p>
          <a:p>
            <a:pPr>
              <a:defRPr/>
            </a:pPr>
            <a:r>
              <a:rPr lang="ru-RU" sz="2800" dirty="0">
                <a:latin typeface="Bookman Old Style" pitchFamily="18" charset="0"/>
              </a:rPr>
              <a:t>3. Сыграй ритм на музыкальном инструменте.</a:t>
            </a:r>
          </a:p>
        </p:txBody>
      </p:sp>
    </p:spTree>
    <p:extLst>
      <p:ext uri="{BB962C8B-B14F-4D97-AF65-F5344CB8AC3E}">
        <p14:creationId xmlns:p14="http://schemas.microsoft.com/office/powerpoint/2010/main" val="38408263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97152"/>
            <a:ext cx="87129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Bookman Old Style" pitchFamily="18" charset="0"/>
              </a:rPr>
              <a:t>ЖУК, ЖУК, </a:t>
            </a:r>
            <a:r>
              <a:rPr lang="ru-RU" sz="4400" dirty="0" err="1" smtClean="0">
                <a:latin typeface="Bookman Old Style" pitchFamily="18" charset="0"/>
              </a:rPr>
              <a:t>пожуЖЖИ</a:t>
            </a:r>
            <a:r>
              <a:rPr lang="ru-RU" sz="4400" dirty="0" smtClean="0">
                <a:latin typeface="Bookman Old Style" pitchFamily="18" charset="0"/>
              </a:rPr>
              <a:t>.</a:t>
            </a:r>
          </a:p>
          <a:p>
            <a:pPr algn="ctr"/>
            <a:r>
              <a:rPr lang="ru-RU" sz="4400" dirty="0">
                <a:latin typeface="Bookman Old Style" pitchFamily="18" charset="0"/>
              </a:rPr>
              <a:t>г</a:t>
            </a:r>
            <a:r>
              <a:rPr lang="ru-RU" sz="4400" dirty="0" smtClean="0">
                <a:latin typeface="Bookman Old Style" pitchFamily="18" charset="0"/>
              </a:rPr>
              <a:t>де </a:t>
            </a:r>
            <a:r>
              <a:rPr lang="ru-RU" sz="4400" dirty="0" smtClean="0">
                <a:latin typeface="Bookman Old Style" pitchFamily="18" charset="0"/>
              </a:rPr>
              <a:t>ты, прячешься </a:t>
            </a:r>
            <a:r>
              <a:rPr lang="ru-RU" sz="4400" dirty="0" err="1" smtClean="0">
                <a:latin typeface="Bookman Old Style" pitchFamily="18" charset="0"/>
              </a:rPr>
              <a:t>ска</a:t>
            </a:r>
            <a:r>
              <a:rPr lang="ru-RU" sz="4400" dirty="0" smtClean="0">
                <a:latin typeface="Bookman Old Style" pitchFamily="18" charset="0"/>
              </a:rPr>
              <a:t>-ЖИ</a:t>
            </a:r>
            <a:r>
              <a:rPr lang="ru-RU" sz="4400" dirty="0" smtClean="0">
                <a:latin typeface="Bookman Old Style" pitchFamily="18" charset="0"/>
              </a:rPr>
              <a:t>?</a:t>
            </a:r>
            <a:endParaRPr lang="ru-RU" sz="4400" dirty="0">
              <a:latin typeface="Bookman Old Style" pitchFamily="18" charset="0"/>
            </a:endParaRPr>
          </a:p>
        </p:txBody>
      </p:sp>
      <p:pic>
        <p:nvPicPr>
          <p:cNvPr id="1026" name="Picture 2" descr="D:\В РАБОТЕ\Мои рисунки\иллюстрации\животные\животные и насекомые\marienkaef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В РАБОТЕ\Мои рисунки\иллюстрации\животные\животные и насекомые\marienkaef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024" y="553656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В РАБОТЕ\Мои рисунки\иллюстрации\животные\животные и насекомые\marienkaef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4664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В РАБОТЕ\Мои рисунки\иллюстрации\животные\животные и насекомые\marienkaef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22514"/>
            <a:ext cx="90010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В РАБОТЕ\Мои рисунки\иллюстрации\животные\животные и насекомые\marienkaef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63472"/>
            <a:ext cx="90010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В РАБОТЕ\Мои рисунки\иллюстрации\животные\животные и насекомые\marienkaef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90010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В РАБОТЕ\Мои рисунки\иллюстрации\животные\животные и насекомые\marienkaef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24944"/>
            <a:ext cx="90010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В РАБОТЕ\Мои рисунки\иллюстрации\животные\животные и насекомые\marienkaef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24944"/>
            <a:ext cx="90010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В РАБОТЕ\Мои рисунки\иллюстрации\животные\животные и насекомые\marienkaef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24944"/>
            <a:ext cx="90010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В РАБОТЕ\Мои рисунки\иллюстрации\животные\животные и насекомые\marienkaef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508" y="2897128"/>
            <a:ext cx="90010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В РАБОТЕ\Мои рисунки\иллюстрации\животные\животные и насекомые\marienkaef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112" y="2869312"/>
            <a:ext cx="90010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В РАБОТЕ\Мои рисунки\иллюстрации\животные\животные и насекомые\marienkaef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640" y="2474894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2793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97152"/>
            <a:ext cx="79928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Bookman Old Style" pitchFamily="18" charset="0"/>
              </a:rPr>
              <a:t>ЛЕ-ТО! ЛЕ-ТО! </a:t>
            </a:r>
          </a:p>
          <a:p>
            <a:pPr algn="ctr"/>
            <a:r>
              <a:rPr lang="ru-RU" sz="4400" dirty="0" smtClean="0">
                <a:latin typeface="Bookman Old Style" pitchFamily="18" charset="0"/>
              </a:rPr>
              <a:t>МНО-ГО СВЕ-ТА!</a:t>
            </a:r>
            <a:endParaRPr lang="ru-RU" sz="4400" dirty="0">
              <a:latin typeface="Bookman Old Style" pitchFamily="18" charset="0"/>
            </a:endParaRPr>
          </a:p>
        </p:txBody>
      </p:sp>
      <p:pic>
        <p:nvPicPr>
          <p:cNvPr id="4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04" y="404664"/>
            <a:ext cx="1918964" cy="193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040" y="405460"/>
            <a:ext cx="1918964" cy="193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76" y="406256"/>
            <a:ext cx="1918964" cy="193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712" y="407052"/>
            <a:ext cx="1918964" cy="193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10" y="2497505"/>
            <a:ext cx="1918964" cy="193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040" y="2623225"/>
            <a:ext cx="1918964" cy="193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908" y="2621342"/>
            <a:ext cx="1918964" cy="193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828" y="2497504"/>
            <a:ext cx="1918964" cy="193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8519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97152"/>
            <a:ext cx="79928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Bookman Old Style" pitchFamily="18" charset="0"/>
              </a:rPr>
              <a:t>Мы </a:t>
            </a:r>
            <a:r>
              <a:rPr lang="ru-RU" sz="4400" dirty="0" err="1" smtClean="0">
                <a:latin typeface="Bookman Old Style" pitchFamily="18" charset="0"/>
              </a:rPr>
              <a:t>гуЛЯТЬ</a:t>
            </a:r>
            <a:r>
              <a:rPr lang="ru-RU" sz="4400" dirty="0" smtClean="0">
                <a:latin typeface="Bookman Old Style" pitchFamily="18" charset="0"/>
              </a:rPr>
              <a:t> в сад </a:t>
            </a:r>
            <a:r>
              <a:rPr lang="ru-RU" sz="4400" dirty="0" err="1" smtClean="0">
                <a:latin typeface="Bookman Old Style" pitchFamily="18" charset="0"/>
              </a:rPr>
              <a:t>пойДЁМ</a:t>
            </a:r>
            <a:endParaRPr lang="ru-RU" sz="4400" dirty="0" smtClean="0">
              <a:latin typeface="Bookman Old Style" pitchFamily="18" charset="0"/>
            </a:endParaRPr>
          </a:p>
          <a:p>
            <a:pPr algn="ctr"/>
            <a:r>
              <a:rPr lang="ru-RU" sz="4400" dirty="0">
                <a:latin typeface="Bookman Old Style" pitchFamily="18" charset="0"/>
              </a:rPr>
              <a:t>и</a:t>
            </a:r>
            <a:r>
              <a:rPr lang="ru-RU" sz="4400" dirty="0" smtClean="0">
                <a:latin typeface="Bookman Old Style" pitchFamily="18" charset="0"/>
              </a:rPr>
              <a:t> </a:t>
            </a:r>
            <a:r>
              <a:rPr lang="ru-RU" sz="4400" dirty="0" err="1" smtClean="0">
                <a:latin typeface="Bookman Old Style" pitchFamily="18" charset="0"/>
              </a:rPr>
              <a:t>цвеТОВ</a:t>
            </a:r>
            <a:r>
              <a:rPr lang="ru-RU" sz="4400" dirty="0" smtClean="0">
                <a:latin typeface="Bookman Old Style" pitchFamily="18" charset="0"/>
              </a:rPr>
              <a:t> </a:t>
            </a:r>
            <a:r>
              <a:rPr lang="ru-RU" sz="4400" dirty="0" err="1" smtClean="0">
                <a:latin typeface="Bookman Old Style" pitchFamily="18" charset="0"/>
              </a:rPr>
              <a:t>набеРЁМ</a:t>
            </a:r>
            <a:r>
              <a:rPr lang="ru-RU" sz="4400" dirty="0" smtClean="0">
                <a:latin typeface="Bookman Old Style" pitchFamily="18" charset="0"/>
              </a:rPr>
              <a:t>!</a:t>
            </a:r>
            <a:endParaRPr lang="ru-RU" sz="4400" dirty="0">
              <a:latin typeface="Bookman Old Style" pitchFamily="18" charset="0"/>
            </a:endParaRPr>
          </a:p>
        </p:txBody>
      </p:sp>
      <p:sp>
        <p:nvSpPr>
          <p:cNvPr id="3" name="AutoShape 2" descr="Картинки по запросу цветок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цветок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Documents and Settings\Admin\Рабочий стол\0_3d5b1_5d7631f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007" y="193130"/>
            <a:ext cx="2016224" cy="195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Documents and Settings\Admin\Рабочий стол\0_3d5b1_5d7631f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672330"/>
            <a:ext cx="1174952" cy="113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Documents and Settings\Admin\Рабочий стол\0_3d5b1_5d7631f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055" y="698971"/>
            <a:ext cx="1174952" cy="113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Documents and Settings\Admin\Рабочий стол\0_3d5b1_5d7631f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940" y="572218"/>
            <a:ext cx="1174952" cy="113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Documents and Settings\Admin\Рабочий стол\0_3d5b1_5d7631f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692" y="565096"/>
            <a:ext cx="1174952" cy="113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Documents and Settings\Admin\Рабочий стол\0_3d5b1_5d7631f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740" y="193130"/>
            <a:ext cx="2016224" cy="195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Documents and Settings\Admin\Рабочий стол\0_3d5b1_5d7631f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12" y="2214373"/>
            <a:ext cx="2016224" cy="195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Documents and Settings\Admin\Рабочий стол\0_3d5b1_5d7631f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452" y="2924944"/>
            <a:ext cx="1174952" cy="113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Documents and Settings\Admin\Рабочий стол\0_3d5b1_5d7631f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340" y="2622342"/>
            <a:ext cx="1174952" cy="113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Documents and Settings\Admin\Рабочий стол\0_3d5b1_5d7631f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467" y="2516973"/>
            <a:ext cx="2016224" cy="195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Documents and Settings\Admin\Рабочий стол\0_3d5b1_5d7631f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06" y="3030313"/>
            <a:ext cx="1174952" cy="113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Documents and Settings\Admin\Рабочий стол\0_3d5b1_5d7631f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15" y="2937480"/>
            <a:ext cx="1174952" cy="113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0007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97152"/>
            <a:ext cx="79928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err="1" smtClean="0">
                <a:latin typeface="Bookman Old Style" pitchFamily="18" charset="0"/>
              </a:rPr>
              <a:t>РадуГА</a:t>
            </a:r>
            <a:r>
              <a:rPr lang="ru-RU" sz="4400" dirty="0" smtClean="0">
                <a:latin typeface="Bookman Old Style" pitchFamily="18" charset="0"/>
              </a:rPr>
              <a:t>-ДУ-ГА,</a:t>
            </a:r>
          </a:p>
          <a:p>
            <a:pPr algn="ctr"/>
            <a:r>
              <a:rPr lang="ru-RU" sz="4400" dirty="0" smtClean="0">
                <a:latin typeface="Bookman Old Style" pitchFamily="18" charset="0"/>
              </a:rPr>
              <a:t>не </a:t>
            </a:r>
            <a:r>
              <a:rPr lang="ru-RU" sz="4400" dirty="0" err="1" smtClean="0">
                <a:latin typeface="Bookman Old Style" pitchFamily="18" charset="0"/>
              </a:rPr>
              <a:t>даВАЙ</a:t>
            </a:r>
            <a:r>
              <a:rPr lang="ru-RU" sz="4400" dirty="0" smtClean="0">
                <a:latin typeface="Bookman Old Style" pitchFamily="18" charset="0"/>
              </a:rPr>
              <a:t> ДОЖ-ДЯ!</a:t>
            </a:r>
            <a:endParaRPr lang="ru-RU" sz="4400" dirty="0">
              <a:latin typeface="Bookman Old Style" pitchFamily="18" charset="0"/>
            </a:endParaRPr>
          </a:p>
        </p:txBody>
      </p:sp>
      <p:pic>
        <p:nvPicPr>
          <p:cNvPr id="6147" name="Picture 3" descr="C:\Documents and Settings\Admin\Рабочий стол\0_a00b4_5bfa4369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1217768" cy="64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Admin\Рабочий стол\57ded33a220201573e691b1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028" y="744834"/>
            <a:ext cx="2088232" cy="140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Documents and Settings\Admin\Рабочий стол\57ded33a220201573e691b1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84" y="744834"/>
            <a:ext cx="2088232" cy="140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Documents and Settings\Admin\Рабочий стол\57ded33a220201573e691b1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760" y="744834"/>
            <a:ext cx="2088232" cy="140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Documents and Settings\Admin\Рабочий стол\0_a00b4_5bfa4369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460" y="1436430"/>
            <a:ext cx="1217768" cy="64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uments and Settings\Admin\Рабочий стол\0_a00b4_5bfa4369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1217768" cy="64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Documents and Settings\Admin\Рабочий стол\0_a00b4_5bfa4369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460" y="2924944"/>
            <a:ext cx="1217768" cy="64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Documents and Settings\Admin\Рабочий стол\57ded33a220201573e691b1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364" y="2545034"/>
            <a:ext cx="2088232" cy="140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Documents and Settings\Admin\Рабочий стол\57ded33a220201573e691b1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36" y="2545034"/>
            <a:ext cx="2088232" cy="140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Documents and Settings\Admin\Рабочий стол\57ded33a220201573e691b1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224" y="2545034"/>
            <a:ext cx="2088232" cy="140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7968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8776" y="4797152"/>
            <a:ext cx="9152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Bookman Old Style" pitchFamily="18" charset="0"/>
              </a:rPr>
              <a:t>д</a:t>
            </a:r>
            <a:r>
              <a:rPr lang="ru-RU" sz="4000" dirty="0" smtClean="0">
                <a:latin typeface="Bookman Old Style" pitchFamily="18" charset="0"/>
              </a:rPr>
              <a:t>ождик, дождик, лей, лей, ЛЕЙ!</a:t>
            </a:r>
          </a:p>
          <a:p>
            <a:pPr algn="ctr"/>
            <a:r>
              <a:rPr lang="ru-RU" sz="4000" dirty="0" smtClean="0">
                <a:latin typeface="Bookman Old Style" pitchFamily="18" charset="0"/>
              </a:rPr>
              <a:t>будет травка зеле-НЕЙ!</a:t>
            </a:r>
            <a:endParaRPr lang="ru-RU" sz="4000" dirty="0">
              <a:latin typeface="Bookman Old Style" pitchFamily="18" charset="0"/>
            </a:endParaRPr>
          </a:p>
        </p:txBody>
      </p:sp>
      <p:pic>
        <p:nvPicPr>
          <p:cNvPr id="3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736" y="461109"/>
            <a:ext cx="829677" cy="117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348880"/>
            <a:ext cx="927348" cy="130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84" y="836050"/>
            <a:ext cx="360040" cy="50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264" y="836049"/>
            <a:ext cx="360040" cy="50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828963"/>
            <a:ext cx="360040" cy="50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992" y="836050"/>
            <a:ext cx="360040" cy="50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36050"/>
            <a:ext cx="360040" cy="50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36050"/>
            <a:ext cx="360040" cy="50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660" y="2544128"/>
            <a:ext cx="360040" cy="50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032" y="2521801"/>
            <a:ext cx="360040" cy="50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860" y="2521800"/>
            <a:ext cx="360040" cy="50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544" y="2495187"/>
            <a:ext cx="360040" cy="50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28" y="2468574"/>
            <a:ext cx="360040" cy="50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08" y="2468573"/>
            <a:ext cx="360040" cy="50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5121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97152"/>
            <a:ext cx="79928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Bookman Old Style" pitchFamily="18" charset="0"/>
              </a:rPr>
              <a:t>СОЛН-ЦЕ! СОЛН-ЦЕ!</a:t>
            </a:r>
          </a:p>
          <a:p>
            <a:pPr algn="ctr"/>
            <a:r>
              <a:rPr lang="ru-RU" sz="4400" dirty="0" err="1">
                <a:latin typeface="Bookman Old Style" pitchFamily="18" charset="0"/>
              </a:rPr>
              <a:t>в</a:t>
            </a:r>
            <a:r>
              <a:rPr lang="ru-RU" sz="4400" dirty="0" err="1" smtClean="0">
                <a:latin typeface="Bookman Old Style" pitchFamily="18" charset="0"/>
              </a:rPr>
              <a:t>ыблесни</a:t>
            </a:r>
            <a:r>
              <a:rPr lang="ru-RU" sz="4400" dirty="0" smtClean="0">
                <a:latin typeface="Bookman Old Style" pitchFamily="18" charset="0"/>
              </a:rPr>
              <a:t> </a:t>
            </a:r>
            <a:r>
              <a:rPr lang="ru-RU" sz="4400" smtClean="0">
                <a:latin typeface="Bookman Old Style" pitchFamily="18" charset="0"/>
              </a:rPr>
              <a:t>в о-КО-НЦЕ</a:t>
            </a:r>
            <a:r>
              <a:rPr lang="ru-RU" sz="4400" dirty="0" smtClean="0">
                <a:latin typeface="Bookman Old Style" pitchFamily="18" charset="0"/>
              </a:rPr>
              <a:t>!</a:t>
            </a:r>
            <a:endParaRPr lang="ru-RU" sz="4400" dirty="0">
              <a:latin typeface="Bookman Old Style" pitchFamily="18" charset="0"/>
            </a:endParaRPr>
          </a:p>
        </p:txBody>
      </p:sp>
      <p:pic>
        <p:nvPicPr>
          <p:cNvPr id="3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565">
            <a:off x="1960838" y="-207724"/>
            <a:ext cx="33845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565">
            <a:off x="-296164" y="-240263"/>
            <a:ext cx="33845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565">
            <a:off x="4096325" y="-199830"/>
            <a:ext cx="33845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565">
            <a:off x="6055614" y="-199829"/>
            <a:ext cx="33845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565">
            <a:off x="6461360" y="2039581"/>
            <a:ext cx="33845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565">
            <a:off x="70384" y="2455776"/>
            <a:ext cx="2157571" cy="215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565">
            <a:off x="1100614" y="2469463"/>
            <a:ext cx="2157571" cy="215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565">
            <a:off x="2629118" y="2455775"/>
            <a:ext cx="2157571" cy="215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565">
            <a:off x="3529219" y="2429454"/>
            <a:ext cx="2157571" cy="215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565">
            <a:off x="4509898" y="2024732"/>
            <a:ext cx="33845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9124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 РАБОТЕ\Мои рисунки\иллюстрации\фоны для презентаций\природа\фоны времена года\summer floral backgrounds 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32" y="0"/>
            <a:ext cx="914171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971600" y="332656"/>
            <a:ext cx="7704856" cy="5976664"/>
          </a:xfrm>
          <a:prstGeom prst="roundRect">
            <a:avLst/>
          </a:prstGeom>
          <a:solidFill>
            <a:srgbClr val="92D05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056" y="2420888"/>
            <a:ext cx="7772400" cy="1470025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Презентацию подготовила музыкальный руководитель МДОУ «Детский сад комбинированного вида №7 «Огонёк»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г.Котласа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 Архангельской области</a:t>
            </a:r>
            <a:br>
              <a:rPr lang="ru-RU" sz="4000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Копытова Татьяна Александровна</a:t>
            </a:r>
            <a:br>
              <a:rPr lang="ru-RU" sz="4000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</a:b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http://vasar321.jimdo.com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450021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120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Летние чудеса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Презентацию подготовила музыкальный руководитель МДОУ «Детский сад комбинированного вида №7 «Огонёк» г.Котласа  Архангельской области Копытова Татьяна Александровна http://vasar321.jimdo.com</vt:lpstr>
    </vt:vector>
  </TitlesOfParts>
  <Company>Microsoft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Летние чудеса</dc:title>
  <dc:creator>Admin</dc:creator>
  <cp:lastModifiedBy>Admin</cp:lastModifiedBy>
  <cp:revision>14</cp:revision>
  <dcterms:created xsi:type="dcterms:W3CDTF">2016-11-02T23:20:09Z</dcterms:created>
  <dcterms:modified xsi:type="dcterms:W3CDTF">2016-11-03T20:56:02Z</dcterms:modified>
</cp:coreProperties>
</file>