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91" r:id="rId4"/>
    <p:sldId id="276" r:id="rId5"/>
    <p:sldId id="258" r:id="rId6"/>
    <p:sldId id="260" r:id="rId7"/>
    <p:sldId id="274" r:id="rId8"/>
    <p:sldId id="259" r:id="rId9"/>
    <p:sldId id="275" r:id="rId10"/>
    <p:sldId id="277" r:id="rId11"/>
    <p:sldId id="278" r:id="rId12"/>
    <p:sldId id="279" r:id="rId13"/>
    <p:sldId id="281" r:id="rId14"/>
    <p:sldId id="282" r:id="rId15"/>
    <p:sldId id="283" r:id="rId16"/>
    <p:sldId id="280" r:id="rId17"/>
    <p:sldId id="284" r:id="rId18"/>
    <p:sldId id="285" r:id="rId19"/>
    <p:sldId id="286" r:id="rId20"/>
    <p:sldId id="287" r:id="rId21"/>
    <p:sldId id="289" r:id="rId22"/>
    <p:sldId id="261" r:id="rId23"/>
    <p:sldId id="288" r:id="rId24"/>
    <p:sldId id="290" r:id="rId25"/>
    <p:sldId id="26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-93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-295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DEF53-B2F1-4990-80C7-9C417A2E80C8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BF2CC-0AFC-4165-8C8F-EB94AC208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602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6EEB56-8B97-424F-94BC-B5A48620EF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8E4ACBE-A2FA-43C3-B73D-96846D283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D7EA1B7-C9C9-47C7-9385-3CB3BF154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4649-1D91-4C9C-AD71-7AF408684B3A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F4D10A1-3E0E-4216-8BBD-823DA6418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9981071-AE11-42CF-BE3D-5749475E0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C1E4-D1EF-44CC-995F-12313AD35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551247"/>
      </p:ext>
    </p:extLst>
  </p:cSld>
  <p:clrMapOvr>
    <a:masterClrMapping/>
  </p:clrMapOvr>
  <p:transition spd="slow" advClick="0" advTm="8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B9F2C9-5DDE-47F2-8CC5-8D8AA8247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8A20702-9374-4352-878A-EF6166CBD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867E411-55C7-4057-AB49-624A71364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4649-1D91-4C9C-AD71-7AF408684B3A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0943875-97C4-42D7-A8B9-084B45B24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C260DC9-B6C5-475A-9A2B-01426259C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C1E4-D1EF-44CC-995F-12313AD35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707720"/>
      </p:ext>
    </p:extLst>
  </p:cSld>
  <p:clrMapOvr>
    <a:masterClrMapping/>
  </p:clrMapOvr>
  <p:transition spd="slow" advClick="0" advTm="8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4727C05-9766-4CD5-BB5D-02C47076FB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084D71A-704E-40AA-9CBE-0E3960A4B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776E66D-E99E-43E4-B2E9-B0319FB4F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4649-1D91-4C9C-AD71-7AF408684B3A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FD210A6-9838-4B50-9CDE-4D92D6E22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DA1F1C3-0CDA-4053-A79A-2F849BE9E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C1E4-D1EF-44CC-995F-12313AD35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456014"/>
      </p:ext>
    </p:extLst>
  </p:cSld>
  <p:clrMapOvr>
    <a:masterClrMapping/>
  </p:clrMapOvr>
  <p:transition spd="slow" advClick="0" advTm="8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07FC5D-F672-4803-BE2E-D1135C60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A267D75-9DEE-4812-8A8D-2B5866BF6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33B4417-7DCA-4AAF-9A7A-5D2D2CC3E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4649-1D91-4C9C-AD71-7AF408684B3A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AA7DC8E-F31A-412F-AA44-15DDCB38C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4B0B723-ACCB-4C64-88CD-AAF83FF9E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C1E4-D1EF-44CC-995F-12313AD35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609318"/>
      </p:ext>
    </p:extLst>
  </p:cSld>
  <p:clrMapOvr>
    <a:masterClrMapping/>
  </p:clrMapOvr>
  <p:transition spd="slow" advClick="0" advTm="8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70EC51-D031-4010-B70B-E7F6C5FE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B8FEDF1-6B55-46EB-B463-EA1513923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EDCCEAD-2B57-4FC1-AA11-FAF7A5534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4649-1D91-4C9C-AD71-7AF408684B3A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7D9C47-02D0-404A-B639-943C4068A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B6153D-7764-4207-A668-9B0F2D4C0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C1E4-D1EF-44CC-995F-12313AD35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371397"/>
      </p:ext>
    </p:extLst>
  </p:cSld>
  <p:clrMapOvr>
    <a:masterClrMapping/>
  </p:clrMapOvr>
  <p:transition spd="slow" advClick="0" advTm="8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AC8380-0883-4FFE-A8BB-F009701F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E004406-5AC4-4F71-BF97-332F7DCE2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10A5D4F-406B-4510-95F3-34EAD95E5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74D5D77-58BE-4FAC-A72E-4EA7411BE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4649-1D91-4C9C-AD71-7AF408684B3A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A4B1DA4-5884-4643-A512-9AC7F27CC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FEE9DFA-FDB8-4443-9DC5-638ECC23C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C1E4-D1EF-44CC-995F-12313AD35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18780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E6A7EF-B872-493F-B319-D7B5F65ED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AE26C9A-B5D0-4E89-A9A7-F2663BDB3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D740797-BD46-4086-BF6A-CE206B85A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C16AAF1-D56B-44F0-9170-4D64F91C73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625C859-3DDE-4576-9A4F-218633775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91F4D7F-57E3-418E-82EF-B56BF8135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4649-1D91-4C9C-AD71-7AF408684B3A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B21DD9F4-F1F5-460B-999B-91C0D9ED8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36E1FD7-D1B2-4B51-938A-757763BC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C1E4-D1EF-44CC-995F-12313AD35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411325"/>
      </p:ext>
    </p:extLst>
  </p:cSld>
  <p:clrMapOvr>
    <a:masterClrMapping/>
  </p:clrMapOvr>
  <p:transition spd="slow" advClick="0" advTm="8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0FFDAB-1805-44D0-9A97-2763BC30F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3585C0B-D155-4721-97B4-FD30CEF43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4649-1D91-4C9C-AD71-7AF408684B3A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C004E4F-0ADB-45D0-BA6F-B87213387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6880E1B-154C-4DED-A4F9-6AA15E6F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C1E4-D1EF-44CC-995F-12313AD35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614722"/>
      </p:ext>
    </p:extLst>
  </p:cSld>
  <p:clrMapOvr>
    <a:masterClrMapping/>
  </p:clrMapOvr>
  <p:transition spd="slow" advClick="0" advTm="8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5EDAA30-0094-4363-B051-21D5B14E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4649-1D91-4C9C-AD71-7AF408684B3A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EA2EDDA-7638-4193-8A57-863772327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3CA14F7-B767-4886-A3EB-F2503A07B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C1E4-D1EF-44CC-995F-12313AD35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428295"/>
      </p:ext>
    </p:extLst>
  </p:cSld>
  <p:clrMapOvr>
    <a:masterClrMapping/>
  </p:clrMapOvr>
  <p:transition spd="slow" advClick="0" advTm="8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17200D-9AB6-419E-B8FD-DD4E34FDF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D4BA882-2E4F-4020-9D6B-94DBF83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4EE1516-5078-4B86-9693-C9A3DDAD9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B666601-1CA9-4570-BF96-3C859BC56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4649-1D91-4C9C-AD71-7AF408684B3A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6216535-57E1-41C2-8D69-46F4D6C11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403E423-3410-448D-B220-BA4A615F4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C1E4-D1EF-44CC-995F-12313AD35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251150"/>
      </p:ext>
    </p:extLst>
  </p:cSld>
  <p:clrMapOvr>
    <a:masterClrMapping/>
  </p:clrMapOvr>
  <p:transition spd="slow" advClick="0" advTm="8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E3DD7C-51C5-44DB-9300-AF65241D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B7538C4-4433-4D30-A137-551F5480E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5AAFAC0-6373-4DA7-97DD-71DE8C129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76D38DA-9997-4199-8950-99FC66A82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4649-1D91-4C9C-AD71-7AF408684B3A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3F10CD1-896F-484A-928F-D05C1E2B2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8C5666F-60DC-42E5-A07A-256A140C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C1E4-D1EF-44CC-995F-12313AD35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610620"/>
      </p:ext>
    </p:extLst>
  </p:cSld>
  <p:clrMapOvr>
    <a:masterClrMapping/>
  </p:clrMapOvr>
  <p:transition spd="slow" advClick="0" advTm="8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347FCB-04A1-46B1-96A3-9C932FF61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68876A-F74F-4B2A-9D53-A20F33DA0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87B1A66-8A6C-4644-8230-E1926451CE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B4649-1D91-4C9C-AD71-7AF408684B3A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4AF6AEB-E220-4CBA-B13B-4316544F8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D9DE396-A0A8-4860-9535-4D3900A2F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2C1E4-D1EF-44CC-995F-12313AD35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10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8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887B763-7B8D-40EC-A9FC-6677CEAF4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03152"/>
      </p:ext>
    </p:extLst>
  </p:cSld>
  <p:clrMapOvr>
    <a:masterClrMapping/>
  </p:clrMapOvr>
  <p:transition spd="slow" advClick="0" advTm="7000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1E95C7A4-46F4-4C6F-A8DA-D8C1786BAA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C51AADE-B8C9-4231-9005-5C3044B3E8A8}"/>
              </a:ext>
            </a:extLst>
          </p:cNvPr>
          <p:cNvSpPr/>
          <p:nvPr/>
        </p:nvSpPr>
        <p:spPr>
          <a:xfrm>
            <a:off x="2743201" y="296562"/>
            <a:ext cx="58886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проходит день за днём.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 радует теплом.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BFC5A96-02FC-457B-9DCF-EE23FF5F84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8" y="1500550"/>
            <a:ext cx="3552053" cy="473607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1EE3F53-4CE4-4C14-B903-CD8A176C7E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57" y="1873045"/>
            <a:ext cx="3805710" cy="4239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005F88E-67DF-46E1-8E5A-2F7465DEC9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367" y="1318630"/>
            <a:ext cx="3901931" cy="491798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78855647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23DB1FC9-20E4-4523-83E5-BFD9456C75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59490B6-1956-4525-82C5-55ED35C3592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славный мяч, забавный мяч!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месте не сидит.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Возьму его, пущу его,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снова он летит!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980196-2A49-4CB1-B99B-089C7CA7CA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7170"/>
            <a:ext cx="5601729" cy="42012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9805B1E-F774-492E-8096-7F9D175115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29" y="2037170"/>
            <a:ext cx="6590271" cy="45860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9176185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1E95C7A4-46F4-4C6F-A8DA-D8C1786BAA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B671C81-DE64-4528-BA2D-DA3E01030AC7}"/>
              </a:ext>
            </a:extLst>
          </p:cNvPr>
          <p:cNvSpPr/>
          <p:nvPr/>
        </p:nvSpPr>
        <p:spPr>
          <a:xfrm>
            <a:off x="4201296" y="271849"/>
            <a:ext cx="5857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BB28F18-9567-4FEF-A336-A315B0BD7E37}"/>
              </a:ext>
            </a:extLst>
          </p:cNvPr>
          <p:cNvSpPr/>
          <p:nvPr/>
        </p:nvSpPr>
        <p:spPr>
          <a:xfrm>
            <a:off x="3534031" y="795070"/>
            <a:ext cx="6524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Любим мы и рисовать!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1895935-45D6-4B2C-8AE5-81AF809AD6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25" y="2001795"/>
            <a:ext cx="6407990" cy="4353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C8F6647-2A2D-4878-86FC-4E98E747B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64511"/>
            <a:ext cx="4401048" cy="5021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615716854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1E95C7A4-46F4-4C6F-A8DA-D8C1786BAA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B671C81-DE64-4528-BA2D-DA3E01030AC7}"/>
              </a:ext>
            </a:extLst>
          </p:cNvPr>
          <p:cNvSpPr/>
          <p:nvPr/>
        </p:nvSpPr>
        <p:spPr>
          <a:xfrm>
            <a:off x="4201296" y="271849"/>
            <a:ext cx="5857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BB28F18-9567-4FEF-A336-A315B0BD7E37}"/>
              </a:ext>
            </a:extLst>
          </p:cNvPr>
          <p:cNvSpPr/>
          <p:nvPr/>
        </p:nvSpPr>
        <p:spPr>
          <a:xfrm>
            <a:off x="3534031" y="795070"/>
            <a:ext cx="6524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Любим мы и рисовать!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96D47D8-3610-4593-A48E-236B4A276A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1" y="1952371"/>
            <a:ext cx="3388326" cy="45177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01A74B1-C26A-44E7-82FA-A1EADC6762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525" y="2708991"/>
            <a:ext cx="2819916" cy="3759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B29B37D-890F-4A8E-8F59-54012BB9C7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162" y="1564511"/>
            <a:ext cx="3970117" cy="48831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895949805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1E95C7A4-46F4-4C6F-A8DA-D8C1786BAA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B671C81-DE64-4528-BA2D-DA3E01030AC7}"/>
              </a:ext>
            </a:extLst>
          </p:cNvPr>
          <p:cNvSpPr/>
          <p:nvPr/>
        </p:nvSpPr>
        <p:spPr>
          <a:xfrm>
            <a:off x="4201296" y="271849"/>
            <a:ext cx="5857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BB28F18-9567-4FEF-A336-A315B0BD7E37}"/>
              </a:ext>
            </a:extLst>
          </p:cNvPr>
          <p:cNvSpPr/>
          <p:nvPr/>
        </p:nvSpPr>
        <p:spPr>
          <a:xfrm>
            <a:off x="3534031" y="795070"/>
            <a:ext cx="6524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Любим мы и рисовать!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CA58ACC-BD66-448B-BD24-D75A03A1B4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3318">
            <a:off x="1138161" y="1752867"/>
            <a:ext cx="3358637" cy="44781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8157AF6-CFD2-4F28-8857-51B576E9B4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9387">
            <a:off x="7272311" y="1995902"/>
            <a:ext cx="3510374" cy="41760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352485377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1E95C7A4-46F4-4C6F-A8DA-D8C1786BAA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B671C81-DE64-4528-BA2D-DA3E01030AC7}"/>
              </a:ext>
            </a:extLst>
          </p:cNvPr>
          <p:cNvSpPr/>
          <p:nvPr/>
        </p:nvSpPr>
        <p:spPr>
          <a:xfrm>
            <a:off x="4201296" y="271849"/>
            <a:ext cx="5857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705885A-39D0-4214-8364-34011D5F0EB6}"/>
              </a:ext>
            </a:extLst>
          </p:cNvPr>
          <p:cNvSpPr/>
          <p:nvPr/>
        </p:nvSpPr>
        <p:spPr>
          <a:xfrm>
            <a:off x="296562" y="568411"/>
            <a:ext cx="899571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Лепим мы из пластилина,</a:t>
            </a:r>
            <a:b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Пластилин нижней, чем глина!</a:t>
            </a:r>
            <a:b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1E8A2B7-79DD-46D5-B3D9-837335EBC9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19" y="2219190"/>
            <a:ext cx="5822614" cy="43669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A0234EC-1DE2-4B51-B7F8-1F8E3DC261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919" y="1665488"/>
            <a:ext cx="4123719" cy="43669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686914521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23DB1FC9-20E4-4523-83E5-BFD9456C75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pic>
        <p:nvPicPr>
          <p:cNvPr id="7" name="Объект 5">
            <a:extLst>
              <a:ext uri="{FF2B5EF4-FFF2-40B4-BE49-F238E27FC236}">
                <a16:creationId xmlns:a16="http://schemas.microsoft.com/office/drawing/2014/main" xmlns="" id="{80AB1326-ED81-4F38-891F-416EEE7ED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27" y="345989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63EEBF6-46B1-4E40-AEA8-081B2FBD0426}"/>
              </a:ext>
            </a:extLst>
          </p:cNvPr>
          <p:cNvSpPr/>
          <p:nvPr/>
        </p:nvSpPr>
        <p:spPr>
          <a:xfrm>
            <a:off x="617839" y="345989"/>
            <a:ext cx="97618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Зацвели ромашки- наступило лето!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455C84F-77B3-4E6D-BB28-58C94B876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079" y="1157016"/>
            <a:ext cx="6845324" cy="45439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39287860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23DB1FC9-20E4-4523-83E5-BFD9456C75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40" y="1"/>
            <a:ext cx="12192000" cy="6857999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1DB61B3-7AA3-4D35-B9C2-7513C96C9F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211" y="893924"/>
            <a:ext cx="6895069" cy="5041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AD0BE1-4CEC-4AB4-9853-0D34C2FE45CF}"/>
              </a:ext>
            </a:extLst>
          </p:cNvPr>
          <p:cNvSpPr txBox="1"/>
          <p:nvPr/>
        </p:nvSpPr>
        <p:spPr>
          <a:xfrm>
            <a:off x="3509320" y="370704"/>
            <a:ext cx="5288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Воздушные шарики</a:t>
            </a:r>
          </a:p>
        </p:txBody>
      </p:sp>
    </p:spTree>
    <p:extLst>
      <p:ext uri="{BB962C8B-B14F-4D97-AF65-F5344CB8AC3E}">
        <p14:creationId xmlns:p14="http://schemas.microsoft.com/office/powerpoint/2010/main" val="261605682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23DB1FC9-20E4-4523-83E5-BFD9456C75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B1AC962-F37F-45E0-91A2-0434413B9E33}"/>
              </a:ext>
            </a:extLst>
          </p:cNvPr>
          <p:cNvSpPr/>
          <p:nvPr/>
        </p:nvSpPr>
        <p:spPr>
          <a:xfrm>
            <a:off x="1769806" y="321276"/>
            <a:ext cx="93357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Развлечение: В гости с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матрёшкой!</a:t>
            </a:r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Чудесный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Не зря нам открывает лето!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Важнейшей теме посвящен,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Прекрасно вдохновляет он!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2BFFECC-168A-47E6-91A5-938BB9E01A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1" y="1706270"/>
            <a:ext cx="3799703" cy="483045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18E90C-2072-4E44-92E8-DAD33355EB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29" y="1706269"/>
            <a:ext cx="4988776" cy="483045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446840153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23DB1FC9-20E4-4523-83E5-BFD9456C75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B1AC962-F37F-45E0-91A2-0434413B9E33}"/>
              </a:ext>
            </a:extLst>
          </p:cNvPr>
          <p:cNvSpPr/>
          <p:nvPr/>
        </p:nvSpPr>
        <p:spPr>
          <a:xfrm>
            <a:off x="2397211" y="321276"/>
            <a:ext cx="6746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Чудесный день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1B372A8-DA3E-41BD-A8F0-0C5948461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5" y="1005133"/>
            <a:ext cx="6425513" cy="56922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67AE930-85BD-4CA7-8020-3E3C055AA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48" y="1717588"/>
            <a:ext cx="5848865" cy="48191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288662015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1821A93-1A1B-46D8-8607-D711498D2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53613" y="266596"/>
            <a:ext cx="9910916" cy="5115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Цель данного периода: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 создание в группе и на участке детского сада максимально эффективных условий для организации оздоровительной работы и развития познавательных интересов воспитанников в летний период.</a:t>
            </a:r>
            <a:endParaRPr lang="ru-RU" sz="2000" dirty="0">
              <a:latin typeface="Times New Roman"/>
              <a:ea typeface="Times New Roman"/>
              <a:cs typeface="Mangal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Задачи:</a:t>
            </a:r>
            <a:endParaRPr lang="ru-RU" sz="2000" dirty="0">
              <a:latin typeface="Times New Roman"/>
              <a:ea typeface="Times New Roman"/>
              <a:cs typeface="Mangal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- сохранение и укрепление физического и психического здоровья воспитанников;</a:t>
            </a:r>
            <a:endParaRPr lang="ru-RU" sz="2000" dirty="0">
              <a:latin typeface="Times New Roman"/>
              <a:ea typeface="Times New Roman"/>
              <a:cs typeface="Mangal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- формирование у воспитанников привычки к здоровому образу жизни;</a:t>
            </a:r>
            <a:endParaRPr lang="ru-RU" sz="2000" dirty="0">
              <a:latin typeface="Times New Roman"/>
              <a:ea typeface="Times New Roman"/>
              <a:cs typeface="Mangal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- формирование навыков безопасного поведения;</a:t>
            </a:r>
            <a:endParaRPr lang="ru-RU" sz="2000" dirty="0">
              <a:latin typeface="Times New Roman"/>
              <a:ea typeface="Times New Roman"/>
              <a:cs typeface="Mangal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- развитие познавательных интересов воспитанников;</a:t>
            </a:r>
            <a:endParaRPr lang="ru-RU" sz="2000" dirty="0">
              <a:latin typeface="Times New Roman"/>
              <a:ea typeface="Times New Roman"/>
              <a:cs typeface="Mangal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- повышение компетентности родителей в вопросах организации летнего отдыха детей;</a:t>
            </a:r>
            <a:endParaRPr lang="ru-RU" sz="2000" dirty="0">
              <a:latin typeface="Times New Roman"/>
              <a:ea typeface="Times New Roman"/>
              <a:cs typeface="Mangal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- привлечение семей к участию в воспитательном процессе;</a:t>
            </a:r>
            <a:endParaRPr lang="ru-RU" sz="2000" dirty="0">
              <a:latin typeface="Times New Roman"/>
              <a:ea typeface="Times New Roman"/>
              <a:cs typeface="Mangal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- успешное прохождение адаптации.</a:t>
            </a:r>
            <a:endParaRPr lang="ru-RU" sz="2000" dirty="0">
              <a:effectLst/>
              <a:latin typeface="Times New Roman"/>
              <a:ea typeface="Times New Roman"/>
              <a:cs typeface="Mangal"/>
            </a:endParaRPr>
          </a:p>
        </p:txBody>
      </p:sp>
    </p:spTree>
    <p:extLst>
      <p:ext uri="{BB962C8B-B14F-4D97-AF65-F5344CB8AC3E}">
        <p14:creationId xmlns:p14="http://schemas.microsoft.com/office/powerpoint/2010/main" val="3930752831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23DB1FC9-20E4-4523-83E5-BFD9456C75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B1AC962-F37F-45E0-91A2-0434413B9E33}"/>
              </a:ext>
            </a:extLst>
          </p:cNvPr>
          <p:cNvSpPr/>
          <p:nvPr/>
        </p:nvSpPr>
        <p:spPr>
          <a:xfrm>
            <a:off x="2397211" y="321276"/>
            <a:ext cx="6746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зря нам открывает лето!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7CA2C9D-B616-46D3-B66B-37991F7B41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1" y="972466"/>
            <a:ext cx="4318172" cy="57575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3441E98-21FA-4554-BD6B-E1BB015525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711" y="779161"/>
            <a:ext cx="5143500" cy="57575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62603365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16736D-CB30-4112-9C84-7E2345D47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8D18836-B92B-475F-AAA3-C3DD5DA3086F}"/>
              </a:ext>
            </a:extLst>
          </p:cNvPr>
          <p:cNvSpPr/>
          <p:nvPr/>
        </p:nvSpPr>
        <p:spPr>
          <a:xfrm>
            <a:off x="0" y="197708"/>
            <a:ext cx="71916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в музыкальный зал!</a:t>
            </a: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Там, где шумный перекресток, 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машин не сосчитать, 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Перейти не так уж просто, 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правила не знать</a:t>
            </a:r>
            <a:r>
              <a:rPr lang="ru-RU" b="1" dirty="0">
                <a:solidFill>
                  <a:srgbClr val="000000"/>
                </a:solidFill>
                <a:latin typeface="OpenSans"/>
              </a:rPr>
              <a:t>. </a:t>
            </a:r>
            <a:endParaRPr lang="ru-RU" dirty="0">
              <a:solidFill>
                <a:srgbClr val="000000"/>
              </a:solidFill>
              <a:latin typeface="OpenSan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5DE8AC7-A37F-4FDD-9614-F2C77DA98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88459"/>
            <a:ext cx="5947720" cy="36501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D428521-9225-46D3-92A9-67367E3B3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5500"/>
            <a:ext cx="6096000" cy="39647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69413564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16736D-CB30-4112-9C84-7E2345D47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970A164-90CC-4702-986F-FD27311A49E4}"/>
              </a:ext>
            </a:extLst>
          </p:cNvPr>
          <p:cNvSpPr/>
          <p:nvPr/>
        </p:nvSpPr>
        <p:spPr>
          <a:xfrm>
            <a:off x="766119" y="543697"/>
            <a:ext cx="75129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Развлечение: </a:t>
            </a:r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 к лесным </a:t>
            </a:r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жителям!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проходит день за днём.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 радует теплом.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644CCC7-3B8F-46A1-A223-D900D279F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7" y="2355000"/>
            <a:ext cx="5412261" cy="407669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1C13EBC-301D-49C5-BA6D-E57D71DF0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024" y="846878"/>
            <a:ext cx="4365024" cy="58200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26654787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16736D-CB30-4112-9C84-7E2345D47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E60B11E-9010-485D-B943-A48C3F7E9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8" y="385806"/>
            <a:ext cx="4812442" cy="64165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97F9C2A-D645-4D79-BDD1-FFC29F913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89" y="385805"/>
            <a:ext cx="4812442" cy="641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471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16736D-CB30-4112-9C84-7E2345D47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D3C8E92-E8C8-4675-BCAE-2F7C36366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5" y="0"/>
            <a:ext cx="4086998" cy="54493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84F2F39-09B2-4445-AAE4-F44BBCCA3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002" y="802502"/>
            <a:ext cx="4086998" cy="54493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B619499-327A-447D-874A-7E064439F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999" y="518984"/>
            <a:ext cx="3957250" cy="527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50815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35B6BFF-8DD9-48D3-A812-436A0D85E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83659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1821A93-1A1B-46D8-8607-D711498D2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60AB8CE-6747-41BA-A307-433039D9F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444" y="1831709"/>
            <a:ext cx="5249111" cy="319458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5944DDB-9BBA-4BA6-BAC0-7EEDDF44C8A8}"/>
              </a:ext>
            </a:extLst>
          </p:cNvPr>
          <p:cNvSpPr/>
          <p:nvPr/>
        </p:nvSpPr>
        <p:spPr>
          <a:xfrm>
            <a:off x="1235675" y="395416"/>
            <a:ext cx="101819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Здравствуй, лето, здравствуй, лето!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6055757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1E95C7A4-46F4-4C6F-A8DA-D8C1786BAA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36B6023-ED9E-45EF-85C9-7CC9B2F3E4B6}"/>
              </a:ext>
            </a:extLst>
          </p:cNvPr>
          <p:cNvSpPr txBox="1"/>
          <p:nvPr/>
        </p:nvSpPr>
        <p:spPr>
          <a:xfrm>
            <a:off x="0" y="0"/>
            <a:ext cx="83778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зарядкой заниматься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Начинаем по утрам.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болезни нас боятся,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они не ходят к нам.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B2BCDA3-A6AA-477B-AF0A-16B6BE4F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753">
            <a:off x="941713" y="1514649"/>
            <a:ext cx="4087134" cy="48997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7FEC990-E113-4924-BCC1-6ED4B8BEED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579">
            <a:off x="6597852" y="1542528"/>
            <a:ext cx="4554228" cy="46814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201503536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23DB1FC9-20E4-4523-83E5-BFD9456C75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F56F414-E59F-4814-B2DC-697D1EF639F3}"/>
              </a:ext>
            </a:extLst>
          </p:cNvPr>
          <p:cNvSpPr txBox="1"/>
          <p:nvPr/>
        </p:nvSpPr>
        <p:spPr>
          <a:xfrm>
            <a:off x="3731740" y="0"/>
            <a:ext cx="61536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 — не суп и не вода,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Пить его хочу всегда.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вкусов ассорти,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Вкуснее сока не найти!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A0DB9F7-982A-46B2-824D-B808626E63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7844">
            <a:off x="561929" y="2366625"/>
            <a:ext cx="4877334" cy="365800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04E03E8-FB45-47D3-8E05-A2B4CC635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40">
            <a:off x="6168286" y="1763824"/>
            <a:ext cx="5701817" cy="431071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214087786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05CD12D-EAE5-4C6A-923F-45DFE08EA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D6FC6F8-16E0-451A-9286-8AE130A8933B}"/>
              </a:ext>
            </a:extLst>
          </p:cNvPr>
          <p:cNvSpPr/>
          <p:nvPr/>
        </p:nvSpPr>
        <p:spPr>
          <a:xfrm>
            <a:off x="1069145" y="154745"/>
            <a:ext cx="80748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полезно без сомненья 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Все, что связано с движеньем 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51C327A-7568-4EAA-9554-75A648B09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7838">
            <a:off x="1262161" y="1685423"/>
            <a:ext cx="4211079" cy="444843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3623300-D3FE-48BA-8CAE-D25A68B1A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5083">
            <a:off x="6910773" y="835399"/>
            <a:ext cx="4466452" cy="518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440322052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23DB1FC9-20E4-4523-83E5-BFD9456C75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489" y="0"/>
            <a:ext cx="12192000" cy="6857999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967570E-E413-477B-BECB-4D74F2DA79B8}"/>
              </a:ext>
            </a:extLst>
          </p:cNvPr>
          <p:cNvSpPr/>
          <p:nvPr/>
        </p:nvSpPr>
        <p:spPr>
          <a:xfrm>
            <a:off x="2419642" y="168963"/>
            <a:ext cx="82999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Свежий воздух малышам нужен и полезен!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весело гулять, и никаких болезней!...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A3AF4C1-B44D-470B-ABD8-A4369EF38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130"/>
            <a:ext cx="3579855" cy="477314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7CA8DD7-F1A3-4B68-8329-36CC4D2DEA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55" y="2331995"/>
            <a:ext cx="4321904" cy="452600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E9145FE-ECD1-4115-98C7-DFDE5C3243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59" y="1458697"/>
            <a:ext cx="3922755" cy="52303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24336607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1E95C7A4-46F4-4C6F-A8DA-D8C1786BAA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37A32AF-F5AA-4D83-ADAB-849678FC2A0E}"/>
              </a:ext>
            </a:extLst>
          </p:cNvPr>
          <p:cNvSpPr/>
          <p:nvPr/>
        </p:nvSpPr>
        <p:spPr>
          <a:xfrm>
            <a:off x="3015050" y="0"/>
            <a:ext cx="88968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с песком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любимое занятие детей!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  в  песочнице  играем,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Строим  домик  из  песка, 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Увлеклись,  не  замечаем,  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  носки  полны  песка. 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5ABDF5D-219B-4B2C-B743-0948E4CC9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43" y="1650665"/>
            <a:ext cx="8254314" cy="494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188380208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23DB1FC9-20E4-4523-83E5-BFD9456C75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949BAEA-5DD7-4B77-8C90-2432068813F4}"/>
              </a:ext>
            </a:extLst>
          </p:cNvPr>
          <p:cNvSpPr/>
          <p:nvPr/>
        </p:nvSpPr>
        <p:spPr>
          <a:xfrm>
            <a:off x="1186249" y="296562"/>
            <a:ext cx="9613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Летние деньки!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Летом – множество занятий: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бегай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играй…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других мероприятий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очень; лето – рай!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8B93B01-63E2-47AE-9408-4E41A17137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1556"/>
            <a:ext cx="3608174" cy="48108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1A9F5CF-56A4-4718-92AB-84E52E0F5E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992" y="1978118"/>
            <a:ext cx="3450110" cy="460014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02E09F8-0FD6-43A7-85F6-BD46DA7F0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920" y="2046591"/>
            <a:ext cx="4102443" cy="44463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70039844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218</Words>
  <Application>Microsoft Office PowerPoint</Application>
  <PresentationFormat>Произвольный</PresentationFormat>
  <Paragraphs>42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14</cp:revision>
  <dcterms:created xsi:type="dcterms:W3CDTF">2021-08-31T15:53:13Z</dcterms:created>
  <dcterms:modified xsi:type="dcterms:W3CDTF">2021-09-06T07:26:32Z</dcterms:modified>
</cp:coreProperties>
</file>