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1" r:id="rId4"/>
    <p:sldId id="262" r:id="rId5"/>
    <p:sldId id="256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весна 1 мл группа\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9793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6844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620689"/>
            <a:ext cx="763284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Весенний праздник в первой младшей группе</a:t>
            </a:r>
          </a:p>
          <a:p>
            <a:r>
              <a:rPr lang="ru-RU" sz="2400" dirty="0">
                <a:solidFill>
                  <a:srgbClr val="002060"/>
                </a:solidFill>
              </a:rPr>
              <a:t>Здравствуй, милая весна.</a:t>
            </a:r>
          </a:p>
          <a:p>
            <a:r>
              <a:rPr lang="ru-RU" sz="2400" dirty="0">
                <a:solidFill>
                  <a:srgbClr val="002060"/>
                </a:solidFill>
              </a:rPr>
              <a:t>                                 Ты душиста и ясна.</a:t>
            </a:r>
          </a:p>
          <a:p>
            <a:r>
              <a:rPr lang="ru-RU" sz="2400" dirty="0">
                <a:solidFill>
                  <a:srgbClr val="002060"/>
                </a:solidFill>
              </a:rPr>
              <a:t>                                    Зеленеют лес и луг,</a:t>
            </a:r>
          </a:p>
          <a:p>
            <a:r>
              <a:rPr lang="ru-RU" sz="2400" dirty="0">
                <a:solidFill>
                  <a:srgbClr val="002060"/>
                </a:solidFill>
              </a:rPr>
              <a:t>                                      Так красиво все вокруг!</a:t>
            </a:r>
          </a:p>
          <a:p>
            <a:r>
              <a:rPr lang="ru-RU" sz="2400" dirty="0">
                <a:solidFill>
                  <a:srgbClr val="002060"/>
                </a:solidFill>
              </a:rPr>
              <a:t>Замечательная встреча весны прошла  28.04.2022 в младшей группе. К детям в гости приходили Мишка, Солнышко Весна. Они принесли детям солнечные лучики, из которых малыши собрали  красивое солнышко. На празднике дети пели, танцевали, играли в веселые игры. Все ребятишки получили заряд веселого настроения. А Весна подарила ребятам сладкое угощение. </a:t>
            </a:r>
          </a:p>
          <a:p>
            <a:r>
              <a:rPr lang="ru-RU" sz="2400" dirty="0">
                <a:solidFill>
                  <a:srgbClr val="002060"/>
                </a:solidFill>
              </a:rPr>
              <a:t>Воспитатель: </a:t>
            </a:r>
            <a:r>
              <a:rPr lang="ru-RU" sz="2400" dirty="0" err="1">
                <a:solidFill>
                  <a:srgbClr val="002060"/>
                </a:solidFill>
              </a:rPr>
              <a:t>Сочивец</a:t>
            </a:r>
            <a:r>
              <a:rPr lang="ru-RU" sz="2400" dirty="0">
                <a:solidFill>
                  <a:srgbClr val="002060"/>
                </a:solidFill>
              </a:rPr>
              <a:t> С.А.</a:t>
            </a:r>
          </a:p>
        </p:txBody>
      </p:sp>
    </p:spTree>
    <p:extLst>
      <p:ext uri="{BB962C8B-B14F-4D97-AF65-F5344CB8AC3E}">
        <p14:creationId xmlns:p14="http://schemas.microsoft.com/office/powerpoint/2010/main" val="362283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C:\Users\Admin\Downloads\IMG_20220428_100840_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02" y="836712"/>
            <a:ext cx="6084168" cy="4563126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81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655" y="-22844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235" y="260648"/>
            <a:ext cx="3497486" cy="27193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648498"/>
            <a:ext cx="2984996" cy="32287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 descr="C:\Users\Admin\Downloads\IMG_20220428_100221_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520" y="260648"/>
            <a:ext cx="3260924" cy="21739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Admin\Downloads\IMG_20220428_100214_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134" y="3230683"/>
            <a:ext cx="2539889" cy="26609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1767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276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C:\Users\Admin\Downloads\IMG_20220428_100514_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9434">
            <a:off x="1077044" y="271597"/>
            <a:ext cx="4032448" cy="302433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CBB7680-00A4-44AA-8E16-755A726597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8469">
            <a:off x="4265479" y="2972209"/>
            <a:ext cx="4608512" cy="34563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9AB55D5-9019-47B0-84AC-0E29B82F6E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568" y="24277"/>
            <a:ext cx="3744416" cy="28083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12401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8" y="32137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 descr="C:\Users\Admin\Downloads\IMG_20220428_101154_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67894">
            <a:off x="1242629" y="195045"/>
            <a:ext cx="2448272" cy="324036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Admin\Downloads\IMG_20220428_101220_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6897">
            <a:off x="3964093" y="25484"/>
            <a:ext cx="2268125" cy="302416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Admin\Downloads\IMG_20220428_101137_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013">
            <a:off x="6664080" y="206396"/>
            <a:ext cx="2268252" cy="302433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C7BE2F2-6013-4882-B7FB-CEBB73FE2C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56662">
            <a:off x="2861872" y="2986009"/>
            <a:ext cx="2776506" cy="37020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E0E34EF-EEA7-4C17-9300-E1C137597CD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0617">
            <a:off x="5995034" y="3087457"/>
            <a:ext cx="2819384" cy="37591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22153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94C19D2-6849-47D4-A4BE-A9CDB7494F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424" y="0"/>
            <a:ext cx="2808312" cy="37444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96C404B-8A43-4475-B4B2-21C732E47B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56216">
            <a:off x="1259863" y="167578"/>
            <a:ext cx="2808312" cy="37444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DB56FEF-29A0-4021-A2CF-33154959D1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3267">
            <a:off x="2987166" y="3561985"/>
            <a:ext cx="2502533" cy="33367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538C1B7-3543-4D02-8095-B22C9697554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4823">
            <a:off x="6656602" y="472880"/>
            <a:ext cx="2502533" cy="333671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85CEDAC-5795-4C2B-BD80-80C4F5A0273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2192">
            <a:off x="5687587" y="3597185"/>
            <a:ext cx="2091889" cy="29969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83671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4D24B91-75A9-4678-8D6A-D9BCA46B44E7}"/>
              </a:ext>
            </a:extLst>
          </p:cNvPr>
          <p:cNvSpPr/>
          <p:nvPr/>
        </p:nvSpPr>
        <p:spPr>
          <a:xfrm>
            <a:off x="2818150" y="2967335"/>
            <a:ext cx="3507692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Спасибо</a:t>
            </a:r>
            <a:r>
              <a:rPr lang="ru-RU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866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95</Words>
  <Application>Microsoft Office PowerPoint</Application>
  <PresentationFormat>Экран (4:3)</PresentationFormat>
  <Paragraphs>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12</cp:revision>
  <dcterms:created xsi:type="dcterms:W3CDTF">2022-04-28T08:59:46Z</dcterms:created>
  <dcterms:modified xsi:type="dcterms:W3CDTF">2022-04-28T16:34:36Z</dcterms:modified>
</cp:coreProperties>
</file>