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56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весна 1 мл группа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793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20689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Весенний праздник в первой младшей группе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Здравствуй, милая весна.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                                Ты душиста и ясна.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                                   Зеленеют лес и луг,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                                     Так красиво все вокруг!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Замечательная встреча весны прошла  28.04.2022 в младшей группе. К детям в гости приходили Мишка, Солнышко Весна. Они принесли детям солнечные лучики, из которых малыши собрали  красивое солнышко. На празднике дети пели, танцевали, играли в веселые игры. Все ребятишки получили заряд веселого настроения. А Весна подарила ребятам сладкое угощение.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Воспитатель: </a:t>
            </a:r>
            <a:r>
              <a:rPr lang="ru-RU" sz="2400" dirty="0" err="1">
                <a:solidFill>
                  <a:srgbClr val="002060"/>
                </a:solidFill>
              </a:rPr>
              <a:t>Сочивец</a:t>
            </a:r>
            <a:r>
              <a:rPr lang="ru-RU" sz="2400" dirty="0">
                <a:solidFill>
                  <a:srgbClr val="002060"/>
                </a:solidFill>
              </a:rPr>
              <a:t> С.А.</a:t>
            </a:r>
          </a:p>
        </p:txBody>
      </p:sp>
    </p:spTree>
    <p:extLst>
      <p:ext uri="{BB962C8B-B14F-4D97-AF65-F5344CB8AC3E}">
        <p14:creationId xmlns:p14="http://schemas.microsoft.com/office/powerpoint/2010/main" val="36228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Admin\Downloads\IMG_20220428_100840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02" y="836712"/>
            <a:ext cx="6084168" cy="45631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55" y="-2284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35" y="260648"/>
            <a:ext cx="3497486" cy="2719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48498"/>
            <a:ext cx="2984996" cy="3228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Admin\Downloads\IMG_20220428_100221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20" y="260648"/>
            <a:ext cx="3260924" cy="2173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IMG_20220428_100214_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34" y="3230683"/>
            <a:ext cx="2539889" cy="2660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7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Admin\Downloads\IMG_20220428_100514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434">
            <a:off x="1077044" y="271597"/>
            <a:ext cx="4032448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BB7680-00A4-44AA-8E16-755A72659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469">
            <a:off x="4265479" y="2972209"/>
            <a:ext cx="4608512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AB55D5-9019-47B0-84AC-0E29B82F6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8" y="24277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24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" y="3213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Admin\Downloads\IMG_20220428_10115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7894">
            <a:off x="1242629" y="195045"/>
            <a:ext cx="2448272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IMG_20220428_101220_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97">
            <a:off x="3964093" y="25484"/>
            <a:ext cx="2268125" cy="30241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IMG_20220428_101137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013">
            <a:off x="6664080" y="206396"/>
            <a:ext cx="2268252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7BE2F2-6013-4882-B7FB-CEBB73FE2C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662">
            <a:off x="2861872" y="2986009"/>
            <a:ext cx="2776506" cy="3702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0E34EF-EEA7-4C17-9300-E1C137597C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617">
            <a:off x="5995034" y="3087457"/>
            <a:ext cx="2819384" cy="3759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215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4C19D2-6849-47D4-A4BE-A9CDB7494F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24" y="0"/>
            <a:ext cx="2808312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6C404B-8A43-4475-B4B2-21C732E47B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6216">
            <a:off x="1259863" y="167578"/>
            <a:ext cx="2808312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B56FEF-29A0-4021-A2CF-33154959D1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267">
            <a:off x="2987166" y="3561985"/>
            <a:ext cx="2502533" cy="3336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538C1B7-3543-4D02-8095-B22C969755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23">
            <a:off x="6656602" y="472880"/>
            <a:ext cx="2502533" cy="3336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5CEDAC-5795-4C2B-BD80-80C4F5A027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2192">
            <a:off x="5687587" y="3597185"/>
            <a:ext cx="2091889" cy="2996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36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D24B91-75A9-4678-8D6A-D9BCA46B44E7}"/>
              </a:ext>
            </a:extLst>
          </p:cNvPr>
          <p:cNvSpPr/>
          <p:nvPr/>
        </p:nvSpPr>
        <p:spPr>
          <a:xfrm>
            <a:off x="2818150" y="2967335"/>
            <a:ext cx="35076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6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2022-04-28T08:59:46Z</dcterms:created>
  <dcterms:modified xsi:type="dcterms:W3CDTF">2022-04-28T16:34:36Z</dcterms:modified>
</cp:coreProperties>
</file>