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71" r:id="rId4"/>
    <p:sldId id="261" r:id="rId5"/>
    <p:sldId id="272" r:id="rId6"/>
    <p:sldId id="273" r:id="rId7"/>
    <p:sldId id="274" r:id="rId8"/>
    <p:sldId id="262" r:id="rId9"/>
    <p:sldId id="263" r:id="rId10"/>
    <p:sldId id="275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chemeClr val="accent1">
        <a:lumMod val="40000"/>
        <a:lumOff val="60000"/>
      </a:schemeClr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62" autoAdjust="0"/>
    <p:restoredTop sz="94660"/>
  </p:normalViewPr>
  <p:slideViewPr>
    <p:cSldViewPr snapToGrid="0">
      <p:cViewPr varScale="1">
        <p:scale>
          <a:sx n="64" d="100"/>
          <a:sy n="64" d="100"/>
        </p:scale>
        <p:origin x="66" y="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02FDDE-BD4F-4317-AB4E-FD6AA9C246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99FB79C-B360-4548-A298-A71583C10E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554B058-E980-49FB-A087-907A87389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77AF1-3F0E-48BD-AFD7-CBDB2DA7DA49}" type="datetimeFigureOut">
              <a:rPr lang="ru-RU" smtClean="0"/>
              <a:t>08.01.2022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13F9FF-084C-47A1-8F6E-315994CFD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9CD2B20-6721-4DA6-A516-E1D023644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2AABF-E18B-4B32-A5D9-3C8150566F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93381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5000">
        <p15:prstTrans prst="curtains"/>
      </p:transition>
    </mc:Choice>
    <mc:Fallback>
      <p:transition spd="slow" advClick="0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CEDB34-667E-4AAA-86D8-662E03854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9D63A55-BF61-421D-966E-539A0366A2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3E5F464-9E99-4AFA-A662-D33AF4B40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77AF1-3F0E-48BD-AFD7-CBDB2DA7DA49}" type="datetimeFigureOut">
              <a:rPr lang="ru-RU" smtClean="0"/>
              <a:t>08.01.2022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EDD372A-1747-49AA-95B4-492982F8F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2DD4B3B-4799-450C-BAC9-E3758A132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2AABF-E18B-4B32-A5D9-3C8150566F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97964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5000">
        <p15:prstTrans prst="curtains"/>
      </p:transition>
    </mc:Choice>
    <mc:Fallback>
      <p:transition spd="slow" advClick="0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CC1B103-6F03-4ECF-8077-418136A491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436AFF2-D4D9-4418-A973-EA06FB2236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A5766C5-7EF5-464A-9557-FE4FC16D7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77AF1-3F0E-48BD-AFD7-CBDB2DA7DA49}" type="datetimeFigureOut">
              <a:rPr lang="ru-RU" smtClean="0"/>
              <a:t>08.01.2022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9B4D3C-760C-465F-9270-3C41B3EEA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34A2F4-AAE0-41B1-AE31-06ED10288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2AABF-E18B-4B32-A5D9-3C8150566F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9781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5000">
        <p15:prstTrans prst="curtains"/>
      </p:transition>
    </mc:Choice>
    <mc:Fallback>
      <p:transition spd="slow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D1DFED-7725-4C6E-A8AF-8A6C36B23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FE73E37-3DC6-457F-9124-3C2ABDB460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AE8708E-0DC1-4E96-BA2F-F183D990C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77AF1-3F0E-48BD-AFD7-CBDB2DA7DA49}" type="datetimeFigureOut">
              <a:rPr lang="ru-RU" smtClean="0"/>
              <a:t>08.01.2022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036139-F3DA-45D5-B5FF-BC0E074E7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128F2B-DE06-4156-9F11-26E135757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2AABF-E18B-4B32-A5D9-3C8150566F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68874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5000">
        <p15:prstTrans prst="curtains"/>
      </p:transition>
    </mc:Choice>
    <mc:Fallback>
      <p:transition spd="slow"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3D8EA2-E2CF-4A24-8F78-D769A358E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550B532-B097-4562-8B4E-CD21CCD8FE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1A17A9-C288-45EB-9DF6-26E638BEB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77AF1-3F0E-48BD-AFD7-CBDB2DA7DA49}" type="datetimeFigureOut">
              <a:rPr lang="ru-RU" smtClean="0"/>
              <a:t>08.01.2022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F393626-C7AC-49DE-943E-30C2538D3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04E64FB-57FA-4EE4-AD98-445ED76BB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2AABF-E18B-4B32-A5D9-3C8150566F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117134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5000">
        <p15:prstTrans prst="curtains"/>
      </p:transition>
    </mc:Choice>
    <mc:Fallback>
      <p:transition spd="slow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A58581-4695-4690-ABB3-5F0A3311E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7D2C153-518A-48DD-980A-B21EA22ED3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AF48A8F-7565-4110-BCB9-52B2BBC7A8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88848B2-E643-4FE0-AB71-672624421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77AF1-3F0E-48BD-AFD7-CBDB2DA7DA49}" type="datetimeFigureOut">
              <a:rPr lang="ru-RU" smtClean="0"/>
              <a:t>08.01.2022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C0B52EF-89A7-49A6-8F37-6002FC583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5488A75-B237-4D5C-B145-8CD15115A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2AABF-E18B-4B32-A5D9-3C8150566F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043651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5000">
        <p15:prstTrans prst="curtains"/>
      </p:transition>
    </mc:Choice>
    <mc:Fallback>
      <p:transition spd="slow" advClick="0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64A0E1-E34E-4466-998C-E6902EE45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6EFBDE9-EE5F-4C71-A38C-C6E320B97B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BFB434D-6D27-47BF-B534-77B1A7C685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F90D2DA-873A-49E5-A87C-836793A626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D12B7EF-61CB-4B0E-8F16-52ADCA3D7E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93E44BD-EAE9-4135-8B81-DB093ACFF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77AF1-3F0E-48BD-AFD7-CBDB2DA7DA49}" type="datetimeFigureOut">
              <a:rPr lang="ru-RU" smtClean="0"/>
              <a:t>08.01.2022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9E7A8C-8BBF-4357-8B25-E085FA3CE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6B54E07-D0F4-4B95-ACB0-F94EFF522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2AABF-E18B-4B32-A5D9-3C8150566F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87318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5000">
        <p15:prstTrans prst="curtains"/>
      </p:transition>
    </mc:Choice>
    <mc:Fallback>
      <p:transition spd="slow" advClick="0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882ADF-CD88-4451-9189-54843A87D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BD27DA6-7702-4F42-8570-D23482E82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77AF1-3F0E-48BD-AFD7-CBDB2DA7DA49}" type="datetimeFigureOut">
              <a:rPr lang="ru-RU" smtClean="0"/>
              <a:t>08.01.2022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604C206-C4D8-4F24-A5A2-682CB59B3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4DE71DC-6564-4152-8FC6-715C450A5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2AABF-E18B-4B32-A5D9-3C8150566F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30639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5000">
        <p15:prstTrans prst="curtains"/>
      </p:transition>
    </mc:Choice>
    <mc:Fallback>
      <p:transition spd="slow" advClick="0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2B607AC-46D4-48B8-AFF8-046F0E6A5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77AF1-3F0E-48BD-AFD7-CBDB2DA7DA49}" type="datetimeFigureOut">
              <a:rPr lang="ru-RU" smtClean="0"/>
              <a:t>08.01.2022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9ACD4A8-E584-41D8-861B-785397FD6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DDBB5FC-6908-48D0-873C-6A782B7B6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2AABF-E18B-4B32-A5D9-3C8150566F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13419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5000">
        <p15:prstTrans prst="curtains"/>
      </p:transition>
    </mc:Choice>
    <mc:Fallback>
      <p:transition spd="slow" advClick="0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97C646-1F01-4FBD-A82E-829ECC80E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5FEC27-F0F4-4A67-8A78-B6E6DCD08F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81E3F6B-3A70-4A12-BEE0-501CBF3232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8B0719E-455E-49E1-971F-4F1CA7CFFD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77AF1-3F0E-48BD-AFD7-CBDB2DA7DA49}" type="datetimeFigureOut">
              <a:rPr lang="ru-RU" smtClean="0"/>
              <a:t>08.01.2022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0EB4F17-0204-4D91-B645-448F1718F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DD07DA3-91B7-4A4B-8967-CC940EB0F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2AABF-E18B-4B32-A5D9-3C8150566F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520661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5000">
        <p15:prstTrans prst="curtains"/>
      </p:transition>
    </mc:Choice>
    <mc:Fallback>
      <p:transition spd="slow" advClick="0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249713-29BD-41E0-A0E5-272486BF1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B140660-9118-421E-8150-F6C9E26B7C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B3E7AD1-4533-43D4-BF64-9BAB71E303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952B49-AA34-4E1B-AC48-0E2E729007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77AF1-3F0E-48BD-AFD7-CBDB2DA7DA49}" type="datetimeFigureOut">
              <a:rPr lang="ru-RU" smtClean="0"/>
              <a:t>08.01.2022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C4957C9-B6EB-40F1-933A-9C48A1E9D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343CD75-23D3-40FE-B9F5-DDE770876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2AABF-E18B-4B32-A5D9-3C8150566F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15502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5000">
        <p15:prstTrans prst="curtains"/>
      </p:transition>
    </mc:Choice>
    <mc:Fallback>
      <p:transition spd="slow" advClick="0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B9D6D4-7886-4950-ACA7-92AB9961D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D4BA44E-E949-4A2A-A19C-B4DAD238E0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0E8754E-B1D4-4CFD-9EC8-BB26E2B1A9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B77AF1-3F0E-48BD-AFD7-CBDB2DA7DA49}" type="datetimeFigureOut">
              <a:rPr lang="ru-RU" smtClean="0"/>
              <a:t>08.01.2022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D9B9E9-7C31-4BC6-8468-3AD0ADDC68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1C2AFF-5F2E-46C0-A3D9-38EA5B71FC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02AABF-E18B-4B32-A5D9-3C8150566F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5645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5000">
        <p15:prstTrans prst="curtains"/>
      </p:transition>
    </mc:Choice>
    <mc:Fallback>
      <p:transition spd="slow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gif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9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24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gif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gif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610ADB9-9DFC-485A-BFE2-D9C9EE74A2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06952"/>
            <a:ext cx="12192000" cy="68484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9861A4-A137-4610-B6E9-345B6EA60403}"/>
              </a:ext>
            </a:extLst>
          </p:cNvPr>
          <p:cNvSpPr txBox="1"/>
          <p:nvPr/>
        </p:nvSpPr>
        <p:spPr>
          <a:xfrm>
            <a:off x="902368" y="1191126"/>
            <a:ext cx="1029903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dirty="0">
                <a:solidFill>
                  <a:srgbClr val="FF0000"/>
                </a:solidFill>
              </a:rPr>
              <a:t>              Утренник</a:t>
            </a:r>
          </a:p>
          <a:p>
            <a:r>
              <a:rPr lang="ru-RU" sz="8000" dirty="0">
                <a:solidFill>
                  <a:srgbClr val="FF0000"/>
                </a:solidFill>
              </a:rPr>
              <a:t>«В  гостях у Ёлочки</a:t>
            </a:r>
            <a:r>
              <a:rPr lang="ru-RU" sz="9600" dirty="0">
                <a:solidFill>
                  <a:srgbClr val="FF0000"/>
                </a:solidFill>
              </a:rPr>
              <a:t>»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CBFE3E7-7C18-4FBA-B498-54E8129EDE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8262" y="3561348"/>
            <a:ext cx="4166937" cy="2947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Елочка елка лесной аромат - Новогодние песни для детей (256  kbps)">
            <a:hlinkClick r:id="" action="ppaction://media"/>
            <a:extLst>
              <a:ext uri="{FF2B5EF4-FFF2-40B4-BE49-F238E27FC236}">
                <a16:creationId xmlns:a16="http://schemas.microsoft.com/office/drawing/2014/main" id="{B9A41E5E-C4BB-496C-AF79-1DE4E0ED1E8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769" end="5436"/>
                  <p14:fade in="25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 rot="1635649">
            <a:off x="10896600" y="57797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07859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5000">
        <p15:prstTrans prst="curtains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079A6F7-03B5-449E-9377-8DA010D36F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284" y="0"/>
            <a:ext cx="12300284" cy="6858000"/>
          </a:xfrm>
          <a:prstGeom prst="rect">
            <a:avLst/>
          </a:prstGeom>
        </p:spPr>
      </p:pic>
      <p:pic>
        <p:nvPicPr>
          <p:cNvPr id="7" name="Picture 28" descr="ny053">
            <a:extLst>
              <a:ext uri="{FF2B5EF4-FFF2-40B4-BE49-F238E27FC236}">
                <a16:creationId xmlns:a16="http://schemas.microsoft.com/office/drawing/2014/main" id="{4164FF13-BEA6-49C5-8FAB-BFD04D7E1F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4407" y="2119276"/>
            <a:ext cx="2605087" cy="300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9906499-7EE2-46E5-97AE-D50F061A45A1}"/>
              </a:ext>
            </a:extLst>
          </p:cNvPr>
          <p:cNvSpPr/>
          <p:nvPr/>
        </p:nvSpPr>
        <p:spPr>
          <a:xfrm>
            <a:off x="1973179" y="2967335"/>
            <a:ext cx="546122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 новым годом !</a:t>
            </a:r>
            <a:endParaRPr lang="ru-RU" sz="5400" b="0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488991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5000">
        <p15:prstTrans prst="curtains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301E3B1-17F8-4516-A850-A76E7C2EA8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22032"/>
            <a:ext cx="12192000" cy="728003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00796AF-811B-4290-A475-11F52D2AD4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4660" y="4826833"/>
            <a:ext cx="1248312" cy="1101694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AE09A5F-465E-413E-BD52-B984FFFD8F50}"/>
              </a:ext>
            </a:extLst>
          </p:cNvPr>
          <p:cNvSpPr/>
          <p:nvPr/>
        </p:nvSpPr>
        <p:spPr>
          <a:xfrm>
            <a:off x="1730829" y="929473"/>
            <a:ext cx="773974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dirty="0">
                <a:solidFill>
                  <a:schemeClr val="accent1">
                    <a:lumMod val="50000"/>
                  </a:schemeClr>
                </a:solidFill>
              </a:rPr>
              <a:t>Цель: создать праздничное настроение, развивать у детей эмоциональную отзывчивость на праздничное настроение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4341045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5000">
        <p15:prstTrans prst="curtains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77B6E041-4CCE-404A-A60C-EFF84E281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CCC20FE-E3D0-4BF1-8F91-88A40580A9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971550"/>
            <a:ext cx="3657600" cy="389436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90500" cap="rnd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F8DA743-CBB3-40C5-89EF-2A14240495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629" y="971550"/>
            <a:ext cx="3657600" cy="49149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7" name="Picture 8" descr="a51">
            <a:extLst>
              <a:ext uri="{FF2B5EF4-FFF2-40B4-BE49-F238E27FC236}">
                <a16:creationId xmlns:a16="http://schemas.microsoft.com/office/drawing/2014/main" id="{91B37D04-E619-4E28-928A-2A4F9B0B814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1884" y="4018692"/>
            <a:ext cx="2300287" cy="1694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91622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5000">
        <p15:prstTrans prst="curtains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51145AC-0F5D-488F-B353-4A3D4DF0EB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0" cy="685799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10C52DC-E7E9-42B9-AC98-11FD3338C2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5955">
            <a:off x="315698" y="226227"/>
            <a:ext cx="3305871" cy="43964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97A73CE-07DE-473D-9858-EDDDF225B2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3064">
            <a:off x="3357323" y="1241988"/>
            <a:ext cx="3618474" cy="49638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2071EB7-E3D6-47FF-9FE3-AB4A3C8F24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1456">
            <a:off x="7260306" y="519840"/>
            <a:ext cx="2553153" cy="43964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6" descr="35lyaaa">
            <a:extLst>
              <a:ext uri="{FF2B5EF4-FFF2-40B4-BE49-F238E27FC236}">
                <a16:creationId xmlns:a16="http://schemas.microsoft.com/office/drawing/2014/main" id="{4186148F-1206-4A6C-94EF-8754240303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58" y="4604658"/>
            <a:ext cx="3586570" cy="2253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6550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5000">
        <p15:prstTrans prst="curtains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1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8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8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CF1007A-0D63-4D35-A99D-532B1A97E9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8EFFD33-BE37-480B-8C12-EB0C023979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3118">
            <a:off x="252196" y="444261"/>
            <a:ext cx="2219944" cy="2952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3E14A01-646C-4216-9D43-92530F04FF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6156">
            <a:off x="2428296" y="1337279"/>
            <a:ext cx="3060310" cy="4526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34335D6-33E1-486A-BA5F-16D8A11B3F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9412">
            <a:off x="4743719" y="802830"/>
            <a:ext cx="2603045" cy="41618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34E7634-D44B-4967-8073-BD30E6AE7A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6627">
            <a:off x="7263772" y="418134"/>
            <a:ext cx="3006952" cy="37177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9" descr="podarok">
            <a:extLst>
              <a:ext uri="{FF2B5EF4-FFF2-40B4-BE49-F238E27FC236}">
                <a16:creationId xmlns:a16="http://schemas.microsoft.com/office/drawing/2014/main" id="{E2BACCAD-18DD-4598-A130-7DE324CA73F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59" y="5108217"/>
            <a:ext cx="2302217" cy="166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9" descr="podarok">
            <a:extLst>
              <a:ext uri="{FF2B5EF4-FFF2-40B4-BE49-F238E27FC236}">
                <a16:creationId xmlns:a16="http://schemas.microsoft.com/office/drawing/2014/main" id="{09B8D39F-B8BB-4CF6-A5AB-03A0EAEE421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3035" y="5108217"/>
            <a:ext cx="2302217" cy="166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288591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5000">
        <p15:prstTrans prst="curtains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1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100"/>
                            </p:stCondLst>
                            <p:childTnLst>
                              <p:par>
                                <p:cTn id="15" presetID="4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9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9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CBD483D-73DC-4C1A-90A6-A0A46304AC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0410CA0-CB1E-4387-A7E7-9C47D7A51C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88" y="501452"/>
            <a:ext cx="2457449" cy="29883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7ED2A2A-2D92-49FD-B1B7-06E450F980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060" y="2951648"/>
            <a:ext cx="3052536" cy="29883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3D95C8D-5F0F-4834-9DFA-B79129E9E1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523" y="120705"/>
            <a:ext cx="3717968" cy="32931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9D574A6-DF1F-42C3-8CAA-472F5740D8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143" y="3604200"/>
            <a:ext cx="3717968" cy="30634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13" descr="star23">
            <a:extLst>
              <a:ext uri="{FF2B5EF4-FFF2-40B4-BE49-F238E27FC236}">
                <a16:creationId xmlns:a16="http://schemas.microsoft.com/office/drawing/2014/main" id="{628EEF53-98F3-46B0-A655-95462A6BFF2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3380" y="352701"/>
            <a:ext cx="2334462" cy="2829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3" descr="star23">
            <a:extLst>
              <a:ext uri="{FF2B5EF4-FFF2-40B4-BE49-F238E27FC236}">
                <a16:creationId xmlns:a16="http://schemas.microsoft.com/office/drawing/2014/main" id="{8B74D76E-F2CB-49E8-8ED2-F4E327A665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1134" y="424670"/>
            <a:ext cx="2334462" cy="2829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19401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5000">
        <p15:prstTrans prst="curtains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3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6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9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B18D778-CEC9-4540-A025-E58AF7EC08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787"/>
            <a:ext cx="12192000" cy="685799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6AFEC4A-C4D1-41A3-A4FA-F934A048AA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82" y="198567"/>
            <a:ext cx="3396342" cy="449253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1202287-21AA-4E8B-8845-D165D40413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141" y="198567"/>
            <a:ext cx="3396342" cy="49149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D260051-B61C-4800-A814-F9DA318241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360" y="4691105"/>
            <a:ext cx="2635640" cy="185737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0" name="Picture 27" descr="2">
            <a:extLst>
              <a:ext uri="{FF2B5EF4-FFF2-40B4-BE49-F238E27FC236}">
                <a16:creationId xmlns:a16="http://schemas.microsoft.com/office/drawing/2014/main" id="{DE227F6D-74FC-4E3F-ABEA-5C87CBAD268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52215" y="198567"/>
            <a:ext cx="2251929" cy="4413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64949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5000">
        <p15:prstTrans prst="curtains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9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4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C4FC8A0-7C43-43A3-ABF7-8C0A5B6212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BC3487A-62D7-4C44-A89C-A3F18F7E44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45029"/>
            <a:ext cx="3758292" cy="501105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18A934D-633B-4004-84C9-9A0C85DCCA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905" y="333500"/>
            <a:ext cx="3233637" cy="4311517"/>
          </a:xfrm>
          <a:prstGeom prst="rect">
            <a:avLst/>
          </a:prstGeom>
        </p:spPr>
      </p:pic>
      <p:pic>
        <p:nvPicPr>
          <p:cNvPr id="7" name="Picture 7" descr="a2">
            <a:extLst>
              <a:ext uri="{FF2B5EF4-FFF2-40B4-BE49-F238E27FC236}">
                <a16:creationId xmlns:a16="http://schemas.microsoft.com/office/drawing/2014/main" id="{8047D896-5E8E-4E08-B834-FFF2CD4127C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470" y="2145526"/>
            <a:ext cx="2454530" cy="4311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38336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5000">
        <p15:prstTrans prst="curtains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0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079A6F7-03B5-449E-9377-8DA010D36F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284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0B0835D-0FED-4750-A183-7B4776C7CB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589" y="1133475"/>
            <a:ext cx="5255293" cy="2427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DC298D4-AFFA-4859-BCA5-85B7DB7463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344" y="3717758"/>
            <a:ext cx="6370315" cy="28128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947758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5000">
        <p15:prstTrans prst="curtains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9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9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</TotalTime>
  <Words>27</Words>
  <Application>Microsoft Office PowerPoint</Application>
  <PresentationFormat>Широкоэкранный</PresentationFormat>
  <Paragraphs>4</Paragraphs>
  <Slides>10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18</cp:revision>
  <dcterms:created xsi:type="dcterms:W3CDTF">2022-01-04T17:01:01Z</dcterms:created>
  <dcterms:modified xsi:type="dcterms:W3CDTF">2022-01-08T10:17:59Z</dcterms:modified>
</cp:coreProperties>
</file>