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79" r:id="rId12"/>
    <p:sldId id="281" r:id="rId13"/>
    <p:sldId id="264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061113\Desktop\Oda_muzyke_-_Muzyka_i_stihi_Vyacheslav_Gorskij_(ecoSong.me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Художественно – эстетическое развитие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Содержимое 5" descr="3997093_stock-vector-kids-enjoying-playing-musi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9144000" cy="5301208"/>
          </a:xfrm>
        </p:spPr>
      </p:pic>
      <p:pic>
        <p:nvPicPr>
          <p:cNvPr id="4" name="Oda_muzyke_-_Muzyka_i_stihi_Vyacheslav_Gorskij_(ecoSong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Инструменты мы берем – для всех станцуем и споем!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Содержимое 6" descr="DSC096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4427984" cy="5257800"/>
          </a:xfrm>
        </p:spPr>
      </p:pic>
      <p:pic>
        <p:nvPicPr>
          <p:cNvPr id="8" name="Содержимое 7" descr="DSC096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628800"/>
            <a:ext cx="4644008" cy="52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Большая ширма и игрушки – собаки, куколки и мишки,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Готовы сказки показать, чтоб настроенье всем поднять!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" name="Содержимое 9" descr="DSC096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4499992" cy="5445224"/>
          </a:xfrm>
        </p:spPr>
      </p:pic>
      <p:pic>
        <p:nvPicPr>
          <p:cNvPr id="11" name="Содержимое 10" descr="DSC0967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4499991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Еще откроем вам секрет: у нас за дверцею зеркальной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Костюмов  много разных есть…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Содержимое 6" descr="DSC00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костюмы всех мы одеваем, и представленья начинаем….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Содержимое 6" descr="DSC000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4499991" cy="5257800"/>
          </a:xfrm>
        </p:spPr>
      </p:pic>
      <p:pic>
        <p:nvPicPr>
          <p:cNvPr id="10" name="Содержимое 9" descr="DSC000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600200"/>
            <a:ext cx="4644008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Как много  праздников в году – костюмы  наши на виду!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DSC000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4305394" cy="5229200"/>
          </a:xfrm>
        </p:spPr>
      </p:pic>
      <p:pic>
        <p:nvPicPr>
          <p:cNvPr id="6" name="Содержимое 5" descr="DSC000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628800"/>
            <a:ext cx="4788024" cy="52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зале наши ребятишки – и девчонки и мальчишки,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Могут петь и танцевать, даже ложками играть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0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Представленье мы покажем, для гостей споем и спляшем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Содержимое 7" descr="DSC00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Музыкальная игра – детям нравится она!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5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Колечки в руки мы берем – упражнение начнем.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6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Экскурсию нашу мы продолжаем,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группы заглянуть вас приглашаем!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img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00200"/>
            <a:ext cx="792088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61113\Desktop\конкурс\iZPSAYTD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Мы предлагаем вашему вниманию,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Совершить экскурсию виртуальную,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нашу среду музыкальную!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3" y="1412776"/>
            <a:ext cx="5400601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Инструментов здесь не счесть: бубны, барабаны, ложки, и металлофоны есть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484784"/>
            <a:ext cx="4104456" cy="5373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Маракасы и трещотки, погремушки, бубенцы, Музыкальный кубик «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рубик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»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Все игрушки хороши!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5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412776"/>
            <a:ext cx="4104455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игры музыкальные играем, все об инструментах знаем.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5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412776"/>
            <a:ext cx="4104455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Музыку слушаем, песни поем,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 композиторах мы узнаем.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0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53732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Закончить экскурсию пора нам друзья,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А если понравилось, скажите нам …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0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412776"/>
            <a:ext cx="4752527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Спасибо за внимание!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007cc200ad3ab091ba8f4605890633dd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53732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54144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Зал наш светлый и уютный, много праздников всегда.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Приглашаем на экскурсию. И хорошее настроение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дарим от души, друзья!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6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Знаем мы как дважды два-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Правила движения нарушать нельзя!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69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Новый год стучится в двери, скажем гостю - заходи!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Все ребята не скучают, и гостей - поздравляют от души!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зале место есть у нас – где игры музыкальные порадуют всех нас!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Телевизор и проектор наши верные друзья.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Помогают нашим детям мир увидеть волшебства!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Содержимое 7" descr="DSC096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галерее музыкальной можем мы порисовать.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Все эскизы инструментов рады все мы показать.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DSC09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356" y="1600200"/>
            <a:ext cx="80592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209</Words>
  <Application>Microsoft Office PowerPoint</Application>
  <PresentationFormat>Экран (4:3)</PresentationFormat>
  <Paragraphs>24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Художественно – эстетическое развитие</vt:lpstr>
      <vt:lpstr>Слайд 2</vt:lpstr>
      <vt:lpstr>Слайд 3</vt:lpstr>
      <vt:lpstr>Зал наш светлый и уютный, много праздников всегда. Приглашаем на экскурсию. И хорошее настроение дарим от души, друзья!</vt:lpstr>
      <vt:lpstr>Знаем мы как дважды два- Правила движения нарушать нельзя!</vt:lpstr>
      <vt:lpstr>Новый год стучится в двери, скажем гостю - заходи! Все ребята не скучают, и гостей - поздравляют от души! </vt:lpstr>
      <vt:lpstr>В зале место есть у нас – где игры музыкальные порадуют всех нас!</vt:lpstr>
      <vt:lpstr>Телевизор и проектор наши верные друзья. Помогают нашим детям мир увидеть волшебства!</vt:lpstr>
      <vt:lpstr>В галерее музыкальной можем мы порисовать. Все эскизы инструментов рады все мы показать.</vt:lpstr>
      <vt:lpstr>Инструменты мы берем – для всех станцуем и споем!</vt:lpstr>
      <vt:lpstr>Большая ширма и игрушки – собаки, куколки и мишки, Готовы сказки показать, чтоб настроенье всем поднять! </vt:lpstr>
      <vt:lpstr>Еще откроем вам секрет: у нас за дверцею зеркальной Костюмов  много разных есть…</vt:lpstr>
      <vt:lpstr>В костюмы всех мы одеваем, и представленья начинаем…. </vt:lpstr>
      <vt:lpstr> Как много  праздников в году – костюмы  наши на виду!</vt:lpstr>
      <vt:lpstr>В зале наши ребятишки – и девчонки и мальчишки, Могут петь и танцевать, даже ложками играть</vt:lpstr>
      <vt:lpstr>Представленье мы покажем, для гостей споем и спляшем</vt:lpstr>
      <vt:lpstr>Музыкальная игра – детям нравится она!</vt:lpstr>
      <vt:lpstr>Колечки в руки мы берем – упражнение начнем.</vt:lpstr>
      <vt:lpstr>Экскурсию нашу мы продолжаем, В группы заглянуть вас приглашаем!</vt:lpstr>
      <vt:lpstr>Мы предлагаем вашему вниманию, Совершить экскурсию виртуальную, В нашу среду музыкальную!</vt:lpstr>
      <vt:lpstr>Инструментов здесь не счесть: бубны, барабаны, ложки, и металлофоны есть</vt:lpstr>
      <vt:lpstr>Маракасы и трещотки, погремушки, бубенцы, Музыкальный кубик «рубик» Все игрушки хороши!</vt:lpstr>
      <vt:lpstr>В игры музыкальные играем, все об инструментах знаем.</vt:lpstr>
      <vt:lpstr>Музыку слушаем, песни поем, О композиторах мы узнаем.</vt:lpstr>
      <vt:lpstr>Закончить экскурсию пора нам друзья, А если понравилось, скажите нам …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061113</dc:creator>
  <cp:lastModifiedBy>061113</cp:lastModifiedBy>
  <cp:revision>23</cp:revision>
  <dcterms:created xsi:type="dcterms:W3CDTF">2018-03-06T09:25:55Z</dcterms:created>
  <dcterms:modified xsi:type="dcterms:W3CDTF">2018-03-07T03:21:40Z</dcterms:modified>
</cp:coreProperties>
</file>