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2BA3F-0AC2-41A5-A869-5A895413F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762063-F311-4618-808E-1211A40B9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7AED0-4797-465F-933F-6D2814CD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6EBD3-236C-4265-AD02-48BA0D8D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1640D-3FAF-42D1-8B3B-DBF815D4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6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2A3-C384-43B7-9D85-B29F604A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798109-E8BD-47FE-9E8C-694A73577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79D892-A897-4FAB-9709-165C377C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E5811-57D7-413F-B112-69205897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B690C-D0A9-4B18-B6ED-65DB245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4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E9DC53-70EB-4A31-B0C6-47C0AD334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6E1DDF-973F-4143-BCBA-4915F683B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98C63-2B9E-436A-A489-EC04570B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222F3-D559-4A46-9CA7-1D410665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AC2664-272F-47D1-9700-44157EBB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3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FE705-42D3-4E36-93B6-A0E10C46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E4FA8-59FC-47A2-AD1B-0655E5EC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CDB6B-AFBE-457A-8EE3-2C8516FA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716DF-E7A5-4E86-BC47-66F38833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13706-B39A-4CCA-937C-C4894AA2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F7A20-368F-499F-B0AD-A8ACE694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C2353-53BF-4F57-B80D-27147176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E3A79-0B97-4EB5-9DF1-4CF36250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2C19D4-C230-4758-9CC2-F241960E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AB3A1-7D89-4997-96F3-E74868ED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A8C04-48E6-4695-9C15-755BC512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F3259-77FA-452D-8ADB-BE36779F8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65CD8-324C-4D34-9F04-AA1132C68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16DF0-2472-42B8-B864-4D63A53E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AFDE1-FC59-4CCF-8455-34933315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82678E-BCAD-44A5-9F0B-FCAB105A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1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9059C-BABC-4F1F-92B8-0239CBC6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F52F6F-C7D4-4C3E-B1DC-82EA62ECC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D1650A-F664-446C-B476-6FC63643E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92DFD2-CB73-4347-816C-7AF2ACB08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C73A59-7882-4998-98A6-B423DC089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E8238E-E284-42E9-B353-71C8AB82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2D7594-C4A9-4662-9240-4CA55B79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04C7AE-255F-4A5A-B686-0D2A76B4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9020E-501A-44D7-B868-B2ED7E26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0BFB17-6846-49AF-9921-AE12FBA3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C25B63-3AB6-48CA-88ED-0395C0F1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A848F5-63A4-4AF1-94A9-D13625B3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AFAE83-9DC2-4E1F-B52F-0F6CA32F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EDCCDD-FE43-4DF2-A955-607DB32E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12612-9AD2-4E47-A53D-4252BDA8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6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27331-372A-4151-8AD3-3DB045F6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D8749E-03A0-42FE-B9EB-CDC699B60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F0D730-0BE3-49D5-9721-39E1B0B46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132A16-C84D-458D-AC03-047B6CC1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CE823-E353-419C-BB8F-6B158F5D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A6467-21E3-4BB6-BE22-97DD311C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1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F6663-A948-4232-A2AA-C038F53F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1010D-F8BF-4CCD-9D6E-6BF91D96C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EAC862-88D6-4EFD-95F3-45BCED4E3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C0A4B0-EF00-44F8-8025-2616DC25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BBA6A-8464-4A71-B8C9-85E1BD47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5847E9-6E88-487B-992E-77355734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7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4273C-FD65-4802-8549-32B221FE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3C9A5-39F5-4322-A389-532C3737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9441E-90D2-442B-AB64-40EFA761B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19CB-2D42-4AE4-928D-226C51DC5994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E5014-BA6F-4EE6-8456-2DD3D8C90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9710C-BF7F-4E89-8C3F-3C3273D58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1485C-8F4A-4D8F-9561-807CCF5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9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973ED-1F47-4F5E-8249-452604C0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611BAA-A92D-442F-A297-A0EDDBC4A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7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6495BC-3CCA-4730-86BA-D6AD01998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6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6EEA57-A167-4F98-A9D1-E4A467D5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08BB77-F9A8-4D60-996F-C68590C9C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8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31946F-A8F9-4087-B2FA-67C019B1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9C9C7A-FF4E-459E-9EFA-912F9D4A9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9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78026A-D960-45C4-885D-A526B5623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189E32-1476-4E2B-96D4-C7137E1E6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0CA8FB-CB2D-476F-BFE0-2EC01856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07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2022-01-04T04:45:19Z</dcterms:created>
  <dcterms:modified xsi:type="dcterms:W3CDTF">2022-01-04T04:56:10Z</dcterms:modified>
</cp:coreProperties>
</file>