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86AB1-A994-4E11-A09E-4D9DC3F72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2B131F-5A28-4AD3-B8C4-4542572E6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785804-25D6-4F05-9873-5BEE32819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26269F-0552-43F6-B163-B01788BA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F30177-69D4-47B5-A2DB-F465D326A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216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E1CF3-CF6A-4C9C-95C7-CCD846781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3BCE23C-5B8E-4AF7-BBBA-7E4E4092F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0C270E-E6F7-4970-BB8F-3CEE69DCA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2B54FF-984D-412B-8A37-B4115BF92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F01895-3AE7-4E4B-B0B4-AFC8CDE1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66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A8AA0B8-D058-446F-9E94-6125E8C512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6764D8-7B4A-4DFF-AFA5-F201ACDE08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ECDB69-CAEE-4C68-9E99-B1D801E28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8FCF47-2422-4D3D-90CE-A5F76F608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2FFF6C-9D95-4B02-84C1-30F79EE1D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11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D9000-7128-4A18-A8AC-282217DF3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447EA3-D035-4B06-B220-50882C36C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86CE03-46AB-4637-81FA-649A3A91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4C262A-49A2-44E5-AC28-34592D611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AB0AB2-72EF-4D23-B00F-E107BE39A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249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DFB7A7-6FCF-4D51-B527-1E150A7C9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80EE48-B10A-4AAB-A03C-30735F6B8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8CE4F0-6BCC-477A-8F0F-057EDEFBB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3BD621-9B37-42CA-BC93-33229EEDF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9ADC99-D8A1-4957-BE79-16F8BAE2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40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9BFE0-EA23-4BA8-AAE9-7E3153EC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8DD18B-944F-4AB9-92A1-6193F6043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83858A-68F9-4663-B8ED-D30436F4B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398E7C-AA7E-47F3-926A-A98DA5C6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55582B-BFD0-4106-A5A7-F66B85E1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4E4016-D909-4B30-9C90-CB711FD0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60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49468A-C0ED-4BE7-9ED5-9C1C18836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38F93-2D04-41F0-9B1E-2E101D1DE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94A5663-4643-40E3-8A11-3870024BA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4370DC-4746-41CA-9C27-800D2C7801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73C0105-342E-4576-8649-26FFB031DC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4DDE2AA-E77B-4ECB-8195-02D5F620D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71B002F-A2C7-4F9D-BCF6-7F868C21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F433DF3-99B4-4E10-BC70-A06152221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313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C0BAB-07AD-434D-8B55-C4F8C71A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369F9D-EC18-49C0-B92C-A46ACEA4F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8E383B-6294-4E8B-B113-4914520AB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80BA82-B982-40EE-AAE1-65E21B660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10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ADA593-41F5-4A80-9169-EB072022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3BA5928-8004-41AF-A123-2681C40D9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E4BBF4-D3DE-4F15-897E-836C6FE2A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17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63CBA-6969-4EB0-8E10-33C59671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73B806-483A-49F2-90CF-CB8BA73A6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89C802-2A44-4291-82A4-4F43021EC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F2115B-0765-4248-90A4-54AB19EEB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6ED645-70F2-473B-9ED7-28E73E6FA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1596EF-6ACF-4038-9173-B079D48AD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20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00B894-E62B-43ED-A9D5-F2ACEC0E6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FA4C19C-99F4-4446-84FA-0A199B4747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E143A4-B849-4050-BE89-466F8D14F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93BEBB-6C74-44F1-85E1-74769E56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CE1E3B-15EF-4095-B6DC-CB804E941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720E01-C2CA-4177-BE43-31C69080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750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129F9C-6379-48FC-BF24-94C999A29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A55E57-FC97-47D2-8E86-D80930DDB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B63910-21D8-405C-AD1F-21740554E4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E559B-624E-4D33-A042-2283982D825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9B7FD-9022-439C-AFB7-A74768DA10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75D8BD-77C4-4384-8E45-BD66FB638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141EA-140C-4505-9BD1-771028F8D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2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E815D-88F4-4603-89C9-85EAB1751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623" y="5178490"/>
            <a:ext cx="9386597" cy="154888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Первичная Профсоюзная организация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«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Махнёвский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детский сад»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28.03.2019г</a:t>
            </a:r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 по </a:t>
            </a: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14.02.2024г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C39F349F-142C-4DD3-8283-EFD1D7162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97" y="382555"/>
            <a:ext cx="9815805" cy="4702629"/>
          </a:xfrm>
        </p:spPr>
      </p:pic>
    </p:spTree>
    <p:extLst>
      <p:ext uri="{BB962C8B-B14F-4D97-AF65-F5344CB8AC3E}">
        <p14:creationId xmlns:p14="http://schemas.microsoft.com/office/powerpoint/2010/main" val="1235226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353159-2BC9-43EB-9B74-364A98E1B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54" y="107302"/>
            <a:ext cx="11588621" cy="66433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902F3B-7749-403D-9202-96054836D6B7}"/>
              </a:ext>
            </a:extLst>
          </p:cNvPr>
          <p:cNvSpPr txBox="1"/>
          <p:nvPr/>
        </p:nvSpPr>
        <p:spPr>
          <a:xfrm>
            <a:off x="4682836" y="1039091"/>
            <a:ext cx="6094021" cy="4747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течение этих лет были В премированы: 16   человек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 г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- 4 человека сумма 4000 рублей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2021г-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человека сумма 1000 рублей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2022г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2 человека сумма 1000 рублей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2023г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8 человек сумма 6000 рублей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сумма премий составила 12000 рублей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Была оказана материальная помощь 8 человекам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 оказанной помощи 21.500 рублей</a:t>
            </a:r>
          </a:p>
        </p:txBody>
      </p:sp>
    </p:spTree>
    <p:extLst>
      <p:ext uri="{BB962C8B-B14F-4D97-AF65-F5344CB8AC3E}">
        <p14:creationId xmlns:p14="http://schemas.microsoft.com/office/powerpoint/2010/main" val="62041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922E31-1566-4264-A9C7-BB92FAFB1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967"/>
            <a:ext cx="11784563" cy="66340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616B86-03CC-468E-ABF8-098BCED9B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7" y="1026368"/>
            <a:ext cx="5122506" cy="527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58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id="{7A844F3C-0E30-4775-8DA5-4E0753F6C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02" y="298580"/>
            <a:ext cx="10496939" cy="627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85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10BE16-2E8E-4ECC-A3C2-1F2B06025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7" y="65313"/>
            <a:ext cx="11262048" cy="64847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02127B-998A-4145-ADEF-C8FF1CFA3804}"/>
              </a:ext>
            </a:extLst>
          </p:cNvPr>
          <p:cNvSpPr txBox="1"/>
          <p:nvPr/>
        </p:nvSpPr>
        <p:spPr>
          <a:xfrm>
            <a:off x="4495376" y="604589"/>
            <a:ext cx="6885992" cy="5406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14.02.2024 года на учете в нашей первичной профсоюзной организации состоит 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58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членов Профсоюза, что составляет </a:t>
            </a:r>
            <a:r>
              <a:rPr lang="ru-RU" sz="20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79,7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от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общего количества работников 73 человек). 5 человек это наши ветераны педагогического труда.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2019 г состояло- </a:t>
            </a:r>
            <a:r>
              <a:rPr lang="ru-RU" sz="20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82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человека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2020 г 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состояло- 64 человека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2021г 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состояло-75 человек 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2022г 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состояло</a:t>
            </a:r>
            <a:r>
              <a:rPr lang="ru-RU" sz="20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-58 человек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2023г состояло- 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68 человек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2024 г – 59 человек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2019г по 2023г из профсоюза вышло 6 человек по собственному желанию.</a:t>
            </a:r>
          </a:p>
        </p:txBody>
      </p:sp>
    </p:spTree>
    <p:extLst>
      <p:ext uri="{BB962C8B-B14F-4D97-AF65-F5344CB8AC3E}">
        <p14:creationId xmlns:p14="http://schemas.microsoft.com/office/powerpoint/2010/main" val="381187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35F8EB-936C-4D57-811F-5EFE49BA6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7" y="65313"/>
            <a:ext cx="11262048" cy="64847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C405CD-7242-4B1B-85EE-8FF82DA41ACF}"/>
              </a:ext>
            </a:extLst>
          </p:cNvPr>
          <p:cNvSpPr txBox="1"/>
          <p:nvPr/>
        </p:nvSpPr>
        <p:spPr>
          <a:xfrm>
            <a:off x="4211782" y="360218"/>
            <a:ext cx="7342909" cy="5655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направлениями работы профсоюзного комитета за отчетный период было следующее: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заключение и выполнение коллективного договора;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охрана труда;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согласование локальных нормативных актов;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участие в работе коллегиальных органов управления образовательной организацией;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информирование членов Профсоюза и работников о деятельности ППО, районной, областной организаций Профсоюза;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индивидуальная помощь и консультирование членов Профсоюза в случае их обращений в профком;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реализация инновационных проектов для членов Профсоюза: «Профсоюз – территория здоровья», «Заемные средства», участие в проектах территориальной и областной организации Профсоюза;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организация отдыха и оздоровления, а также досуга членов Профсоюза. </a:t>
            </a:r>
          </a:p>
        </p:txBody>
      </p:sp>
    </p:spTree>
    <p:extLst>
      <p:ext uri="{BB962C8B-B14F-4D97-AF65-F5344CB8AC3E}">
        <p14:creationId xmlns:p14="http://schemas.microsoft.com/office/powerpoint/2010/main" val="2003841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30D13C-E3E5-4ACD-93CA-35192BFF2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6" y="186611"/>
            <a:ext cx="11478208" cy="64847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B64ACD-DD66-48AD-9504-635E0C79278B}"/>
              </a:ext>
            </a:extLst>
          </p:cNvPr>
          <p:cNvSpPr txBox="1"/>
          <p:nvPr/>
        </p:nvSpPr>
        <p:spPr>
          <a:xfrm>
            <a:off x="4572000" y="998376"/>
            <a:ext cx="6634066" cy="4439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Установлена доплата за наставничество  5педагогам в 2022г 5.540 рублей за год.  19 педагогам в 2023г- 19.700рублей в год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Прошли курсы повышения квалификации 24 человека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Получили компенсацию за стоимость путевки в с/п «Юбилейный» 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– 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10500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рублей;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Получили материальная помощь </a:t>
            </a:r>
            <a:r>
              <a:rPr lang="ru-RU" sz="2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членов Профсоюза на сумму 21500 рублей;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Выданы заемные средства 19 членам Профсоюза на сумму 180000рублей</a:t>
            </a:r>
            <a:r>
              <a:rPr lang="ru-RU" sz="2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9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D9223A-60D0-46E9-9804-8405F27D4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6" y="107301"/>
            <a:ext cx="11262048" cy="66433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76A5B3-8713-479F-923D-0F2406738FC2}"/>
              </a:ext>
            </a:extLst>
          </p:cNvPr>
          <p:cNvSpPr txBox="1"/>
          <p:nvPr/>
        </p:nvSpPr>
        <p:spPr>
          <a:xfrm>
            <a:off x="4189445" y="867747"/>
            <a:ext cx="7221895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Профсоюзный комитет регулярно организовывал праздники для коллектива: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День дошкольного работника по смете затрачено: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562100" algn="l"/>
              </a:tabLst>
            </a:pP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2019- 12.800,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2020- 8934,</a:t>
            </a: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2021-27500,</a:t>
            </a: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2023- 9000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Новый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год: 2019-35000, 2020-31270, 2021-30400, </a:t>
            </a:r>
            <a:r>
              <a:rPr lang="ru-RU" sz="20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2022-47590,2023-26000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8 </a:t>
            </a: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Марта</a:t>
            </a: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2019-7000,2020-7000, 2023-7000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Профсоюзная новогодняя елка для детей.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u="sng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11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09549A-CB8B-4552-9AF1-15AF8787CA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93" y="214604"/>
            <a:ext cx="11541967" cy="64287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C31500-CEC9-4D58-B497-C994AA6DD63C}"/>
              </a:ext>
            </a:extLst>
          </p:cNvPr>
          <p:cNvSpPr txBox="1"/>
          <p:nvPr/>
        </p:nvSpPr>
        <p:spPr>
          <a:xfrm>
            <a:off x="4292082" y="305995"/>
            <a:ext cx="7417836" cy="6499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Грани таланта»</a:t>
            </a:r>
            <a:endParaRPr lang="ru-RU" sz="16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2018г – Танцевальная группа «Радость» получила диплом </a:t>
            </a:r>
            <a:r>
              <a:rPr lang="ru-RU" sz="1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</a:t>
            </a: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степени </a:t>
            </a:r>
            <a:r>
              <a:rPr lang="en-US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</a:t>
            </a: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Областного фестиваля творчества работников образования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2020г – Театр моды «Весна 45 года» стала </a:t>
            </a:r>
            <a:r>
              <a:rPr lang="ru-RU" sz="16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Лауреатом </a:t>
            </a:r>
            <a:r>
              <a:rPr lang="en-US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XII</a:t>
            </a: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Областного фестиваля творчества работников образования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2022г – Театр моды «Малахитовые узоры» диплом 1 степени </a:t>
            </a:r>
            <a:r>
              <a:rPr lang="en-US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XIII</a:t>
            </a: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Областного фестиваля творчества работников образования.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«Образовательный туризм»</a:t>
            </a:r>
            <a:endParaRPr lang="ru-RU" sz="16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Посещение балета «Щелкунчик» 16 человек (была возвращена компенсация всем членам, кто ездил</a:t>
            </a:r>
            <a:r>
              <a:rPr lang="ru-RU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 500 рублей, общая сумма 8000 тысяч рублей)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Поездка в музей с </a:t>
            </a:r>
            <a:r>
              <a:rPr lang="ru-RU" sz="1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Арамашево</a:t>
            </a: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28 человек (первичная организация истратила 2800, а своих средств 3600)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Поездка в термальный комплекс «Акварель» г. Туринска 22 человека(сумма средств Алапаевской организации 8000, и 8000 свои средства)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-«Социальная помощь»</a:t>
            </a:r>
            <a:endParaRPr lang="ru-RU" sz="16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2019 году (по 500 рублей) 18 человек это 9000 рублей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2020 году (500 рублей) 17 человек это 8500 рублей</a:t>
            </a:r>
          </a:p>
        </p:txBody>
      </p:sp>
    </p:spTree>
    <p:extLst>
      <p:ext uri="{BB962C8B-B14F-4D97-AF65-F5344CB8AC3E}">
        <p14:creationId xmlns:p14="http://schemas.microsoft.com/office/powerpoint/2010/main" val="31657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76EE7D-83EF-4D59-A0B7-F9156C216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73" y="167951"/>
            <a:ext cx="11616613" cy="65034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BD0684-1F87-4477-8610-3A831D102C87}"/>
              </a:ext>
            </a:extLst>
          </p:cNvPr>
          <p:cNvSpPr txBox="1"/>
          <p:nvPr/>
        </p:nvSpPr>
        <p:spPr>
          <a:xfrm>
            <a:off x="4239491" y="484909"/>
            <a:ext cx="7349129" cy="5793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Наша профсоюзная организация была награждена: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«Лучшая профсоюзная команда» 2020,2021,2022г (грамотами и кубок)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Благодарственным письмом за активное участие в профсоюзном конкурсе видео роликов «Скажи спасибо воспитателю, учителю» 2020г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Почетным Дипломом за участие во 2 областном конкурсе Федерации профсоюзов Свердловской области на лучший первомайский пост в социальных сетях 2020г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Грамотой за 2 место видеоролик «Первомайский флешмоб» 2023г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за участие в эстафетном плавании на Спартакиаде работников образования Алапаевского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277650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5374C9-EB8E-40C9-939E-7032C59E7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89" y="205273"/>
            <a:ext cx="11635272" cy="64474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EF1BCE-B73C-431B-9B58-04097ECD1D43}"/>
              </a:ext>
            </a:extLst>
          </p:cNvPr>
          <p:cNvSpPr txBox="1"/>
          <p:nvPr/>
        </p:nvSpPr>
        <p:spPr>
          <a:xfrm>
            <a:off x="4609322" y="550506"/>
            <a:ext cx="6969967" cy="6040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аграждены грамотами Алапаевской районной организации профсоюза:</a:t>
            </a:r>
            <a:endParaRPr lang="ru-RU" sz="1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2019г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Кокшарова Н.В., Суханова С.А., Балакина А.А.,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Кисляк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А.А.,Новоселова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И.А.,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Ботнарь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Балыбердина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И.П.,.Козырева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Н.Н.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2020г: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Рязанова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Л.П.,Шабунина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Л.В.,Юрьева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С.Ю.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2022г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:Лужа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Е.В.,Казанцева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Л.Г.,Морозова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О.С.,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Анищенкова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С.С.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2023г: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Екимова Ю.В.,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Сочивец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С.А.,Аитова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Г.Г., Богданова В.А.,, Антропова Н.О.,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Корелина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Нат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Грамотами ФПСО Свердловской области:</a:t>
            </a:r>
            <a:endParaRPr lang="ru-RU" sz="1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2021г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:Смагина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Т.А.,Худякова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С.А.,Комарова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О.А.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2022г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Шабунина Л.В., нагрудный знак ФПСО Тонкова Л.М.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2023г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Подкина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Н.В, Суханова С.А.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2024г</a:t>
            </a:r>
            <a:r>
              <a:rPr lang="ru-RU" sz="14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400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Шалгина</a:t>
            </a:r>
            <a:r>
              <a:rPr lang="ru-RU" sz="14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С.А.</a:t>
            </a:r>
            <a:endParaRPr lang="ru-RU" sz="1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Почетной грамотой Администрации Восточного округа награждены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u="sng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2021г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Попова Е.И., </a:t>
            </a:r>
            <a:r>
              <a:rPr lang="ru-RU" sz="14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Шалгина</a:t>
            </a:r>
            <a:r>
              <a:rPr lang="ru-RU" sz="14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С.А.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2392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731</Words>
  <Application>Microsoft Office PowerPoint</Application>
  <PresentationFormat>Широкоэкранный</PresentationFormat>
  <Paragraphs>69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Bahnschrift SemiBold SemiConden</vt:lpstr>
      <vt:lpstr>Calibri</vt:lpstr>
      <vt:lpstr>Calibri Light</vt:lpstr>
      <vt:lpstr>Symbol</vt:lpstr>
      <vt:lpstr>Times New Roman</vt:lpstr>
      <vt:lpstr>Тема Office</vt:lpstr>
      <vt:lpstr>Первичная Профсоюзная организация «Махнёвский детский сад»  28.03.2019г по 14.02.2024г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Первичная Профсоюзная организация «Махнёвский детский сад»   28.03.2019г по 14.02.2024г</dc:title>
  <dc:creator>Admin</dc:creator>
  <cp:lastModifiedBy>user</cp:lastModifiedBy>
  <cp:revision>11</cp:revision>
  <dcterms:created xsi:type="dcterms:W3CDTF">2024-02-11T11:40:47Z</dcterms:created>
  <dcterms:modified xsi:type="dcterms:W3CDTF">2024-02-20T04:09:40Z</dcterms:modified>
</cp:coreProperties>
</file>