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6" r:id="rId4"/>
    <p:sldId id="265" r:id="rId5"/>
    <p:sldId id="261" r:id="rId6"/>
    <p:sldId id="262" r:id="rId7"/>
    <p:sldId id="264" r:id="rId8"/>
    <p:sldId id="263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398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A69-1B45-4833-827E-C6D16EA3E7D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3E49-6D31-41DB-AF1F-740D8AEB6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988015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A69-1B45-4833-827E-C6D16EA3E7D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3E49-6D31-41DB-AF1F-740D8AEB6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696356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A69-1B45-4833-827E-C6D16EA3E7D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3E49-6D31-41DB-AF1F-740D8AEB6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001283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A69-1B45-4833-827E-C6D16EA3E7D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3E49-6D31-41DB-AF1F-740D8AEB6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59597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A69-1B45-4833-827E-C6D16EA3E7D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3E49-6D31-41DB-AF1F-740D8AEB6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106316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A69-1B45-4833-827E-C6D16EA3E7D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3E49-6D31-41DB-AF1F-740D8AEB6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45935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A69-1B45-4833-827E-C6D16EA3E7D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3E49-6D31-41DB-AF1F-740D8AEB6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633472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A69-1B45-4833-827E-C6D16EA3E7D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3E49-6D31-41DB-AF1F-740D8AEB6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95000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A69-1B45-4833-827E-C6D16EA3E7D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3E49-6D31-41DB-AF1F-740D8AEB6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645002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A69-1B45-4833-827E-C6D16EA3E7D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3E49-6D31-41DB-AF1F-740D8AEB6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362947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A69-1B45-4833-827E-C6D16EA3E7D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3E49-6D31-41DB-AF1F-740D8AEB6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186027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7FA69-1B45-4833-827E-C6D16EA3E7D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53E49-6D31-41DB-AF1F-740D8AEB6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 РАБОТЕ\Мои рисунки\иллюстрации\фоны для презентаций\природа\фоны времена года\children autumn background 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9" y="-22284"/>
            <a:ext cx="9144000" cy="68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3051" y="3573016"/>
            <a:ext cx="6400800" cy="1752600"/>
          </a:xfrm>
        </p:spPr>
        <p:txBody>
          <a:bodyPr>
            <a:normAutofit/>
          </a:bodyPr>
          <a:lstStyle/>
          <a:p>
            <a:r>
              <a:rPr lang="ru-RU" sz="5400" dirty="0" err="1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Ритмослоги</a:t>
            </a:r>
            <a:endParaRPr lang="ru-RU" sz="5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1196752"/>
            <a:ext cx="7056784" cy="2016224"/>
          </a:xfrm>
          <a:prstGeom prst="roundRect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Constantia" pitchFamily="18" charset="0"/>
              </a:rPr>
              <a:t>Осенние чудеса</a:t>
            </a:r>
            <a:endParaRPr lang="ru-RU" sz="6600" b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41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556149"/>
            <a:ext cx="8009732" cy="604867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7868" y="764704"/>
            <a:ext cx="76691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  <a:defRPr/>
            </a:pPr>
            <a:r>
              <a:rPr lang="ru-RU" sz="2800" dirty="0" smtClean="0">
                <a:latin typeface="Bookman Old Style" pitchFamily="18" charset="0"/>
              </a:rPr>
              <a:t>Прохлопай </a:t>
            </a:r>
            <a:r>
              <a:rPr lang="ru-RU" sz="2800" dirty="0">
                <a:latin typeface="Bookman Old Style" pitchFamily="18" charset="0"/>
              </a:rPr>
              <a:t>и произнеси </a:t>
            </a:r>
            <a:r>
              <a:rPr lang="ru-RU" sz="2800" dirty="0" err="1">
                <a:latin typeface="Bookman Old Style" pitchFamily="18" charset="0"/>
              </a:rPr>
              <a:t>ритмослогами</a:t>
            </a:r>
            <a:r>
              <a:rPr lang="ru-RU" sz="2800" dirty="0">
                <a:latin typeface="Bookman Old Style" pitchFamily="18" charset="0"/>
              </a:rPr>
              <a:t> ритмические картинки</a:t>
            </a:r>
            <a:r>
              <a:rPr lang="ru-RU" sz="2800" dirty="0" smtClean="0">
                <a:latin typeface="Bookman Old Style" pitchFamily="18" charset="0"/>
              </a:rPr>
              <a:t>.</a:t>
            </a:r>
            <a:r>
              <a:rPr lang="ru-RU" sz="2800" dirty="0">
                <a:latin typeface="Bookman Old Style" pitchFamily="18" charset="0"/>
              </a:rPr>
              <a:t> </a:t>
            </a:r>
            <a:endParaRPr lang="ru-RU" sz="2800" dirty="0" smtClean="0">
              <a:latin typeface="Bookman Old Style" pitchFamily="18" charset="0"/>
            </a:endParaRPr>
          </a:p>
          <a:p>
            <a:pPr>
              <a:defRPr/>
            </a:pPr>
            <a:r>
              <a:rPr lang="ru-RU" sz="2800" dirty="0" smtClean="0">
                <a:latin typeface="Bookman Old Style" pitchFamily="18" charset="0"/>
              </a:rPr>
              <a:t>*</a:t>
            </a:r>
            <a:r>
              <a:rPr lang="ru-RU" sz="2800" dirty="0">
                <a:latin typeface="Bookman Old Style" pitchFamily="18" charset="0"/>
              </a:rPr>
              <a:t>БОЛЬШИЕ КАРТИНКИ – ДЛИННЫЕ ЗВУКИ (ТА), МАЛЕНЬКИЕ КАРТИНКИ – КОРОТКИЕ ЗВУКИ (ТИ)</a:t>
            </a:r>
          </a:p>
          <a:p>
            <a:pPr>
              <a:defRPr/>
            </a:pPr>
            <a:endParaRPr lang="ru-RU" sz="2800" dirty="0">
              <a:latin typeface="Bookman Old Style" pitchFamily="18" charset="0"/>
            </a:endParaRPr>
          </a:p>
          <a:p>
            <a:pPr>
              <a:defRPr/>
            </a:pPr>
            <a:endParaRPr lang="ru-RU" sz="2800" dirty="0">
              <a:latin typeface="Bookman Old Style" pitchFamily="18" charset="0"/>
            </a:endParaRPr>
          </a:p>
          <a:p>
            <a:pPr>
              <a:defRPr/>
            </a:pPr>
            <a:r>
              <a:rPr lang="ru-RU" sz="2800" dirty="0">
                <a:latin typeface="Bookman Old Style" pitchFamily="18" charset="0"/>
              </a:rPr>
              <a:t>2. Щёлкни мышкой – проговори стихи со звучащими жестами.</a:t>
            </a:r>
          </a:p>
          <a:p>
            <a:pPr>
              <a:defRPr/>
            </a:pPr>
            <a:endParaRPr lang="ru-RU" sz="2800" dirty="0">
              <a:latin typeface="Bookman Old Style" pitchFamily="18" charset="0"/>
            </a:endParaRPr>
          </a:p>
          <a:p>
            <a:pPr>
              <a:defRPr/>
            </a:pPr>
            <a:r>
              <a:rPr lang="ru-RU" sz="2800" dirty="0">
                <a:latin typeface="Bookman Old Style" pitchFamily="18" charset="0"/>
              </a:rPr>
              <a:t>3. Сыграй ритм на музыкальном инструменте</a:t>
            </a:r>
            <a:r>
              <a:rPr lang="ru-RU" sz="2800" dirty="0" smtClean="0">
                <a:latin typeface="Bookman Old Style" pitchFamily="18" charset="0"/>
              </a:rPr>
              <a:t>.</a:t>
            </a:r>
            <a:endParaRPr lang="ru-RU" sz="2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477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031" y="4514850"/>
            <a:ext cx="8009732" cy="175260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Bookman Old Style" pitchFamily="18" charset="0"/>
              </a:rPr>
              <a:t>раз, два, ТРИ -  </a:t>
            </a:r>
            <a:r>
              <a:rPr lang="ru-RU" sz="4400" dirty="0" err="1">
                <a:solidFill>
                  <a:schemeClr val="tx1"/>
                </a:solidFill>
                <a:latin typeface="Bookman Old Style" pitchFamily="18" charset="0"/>
              </a:rPr>
              <a:t>посмоТРИ</a:t>
            </a:r>
            <a:r>
              <a:rPr lang="ru-RU" sz="4400" dirty="0">
                <a:solidFill>
                  <a:schemeClr val="tx1"/>
                </a:solidFill>
                <a:latin typeface="Bookman Old Style" pitchFamily="18" charset="0"/>
              </a:rPr>
              <a:t>,</a:t>
            </a:r>
            <a:r>
              <a:rPr lang="ru-RU" sz="440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440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4400" smtClean="0">
                <a:solidFill>
                  <a:schemeClr val="tx1"/>
                </a:solidFill>
                <a:latin typeface="Bookman Old Style" pitchFamily="18" charset="0"/>
              </a:rPr>
              <a:t>улетели </a:t>
            </a:r>
            <a:r>
              <a:rPr lang="ru-RU" sz="4400" dirty="0" err="1">
                <a:solidFill>
                  <a:schemeClr val="tx1"/>
                </a:solidFill>
                <a:latin typeface="Bookman Old Style" pitchFamily="18" charset="0"/>
              </a:rPr>
              <a:t>журавЛИ</a:t>
            </a:r>
            <a:r>
              <a:rPr lang="ru-RU" sz="4400" dirty="0">
                <a:solidFill>
                  <a:schemeClr val="tx1"/>
                </a:solidFill>
                <a:latin typeface="Bookman Old Style" pitchFamily="18" charset="0"/>
              </a:rPr>
              <a:t>.</a:t>
            </a:r>
            <a:endParaRPr lang="ru-RU" sz="4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765175"/>
            <a:ext cx="9477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1012825"/>
            <a:ext cx="9477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60350"/>
            <a:ext cx="17018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749300"/>
            <a:ext cx="9477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892175"/>
            <a:ext cx="94773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3225"/>
            <a:ext cx="17018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708275"/>
            <a:ext cx="94773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068638"/>
            <a:ext cx="94773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909" y="2997200"/>
            <a:ext cx="9477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997200"/>
            <a:ext cx="9477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3638"/>
            <a:ext cx="9477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7200"/>
            <a:ext cx="9477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200275"/>
            <a:ext cx="16922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3979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31031" y="4514850"/>
            <a:ext cx="800973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 smtClean="0">
                <a:solidFill>
                  <a:schemeClr val="tx1"/>
                </a:solidFill>
                <a:latin typeface="Bookman Old Style" pitchFamily="18" charset="0"/>
              </a:rPr>
              <a:t>мы в </a:t>
            </a:r>
            <a:r>
              <a:rPr lang="ru-RU" sz="4400" dirty="0" err="1" smtClean="0">
                <a:solidFill>
                  <a:schemeClr val="tx1"/>
                </a:solidFill>
                <a:latin typeface="Bookman Old Style" pitchFamily="18" charset="0"/>
              </a:rPr>
              <a:t>леСОК</a:t>
            </a:r>
            <a:r>
              <a:rPr lang="ru-RU" sz="4400" dirty="0" smtClean="0">
                <a:solidFill>
                  <a:schemeClr val="tx1"/>
                </a:solidFill>
                <a:latin typeface="Bookman Old Style" pitchFamily="18" charset="0"/>
              </a:rPr>
              <a:t> ПО-ШЛИ,</a:t>
            </a:r>
          </a:p>
          <a:p>
            <a:r>
              <a:rPr lang="ru-RU" sz="4400" dirty="0" err="1" smtClean="0">
                <a:solidFill>
                  <a:schemeClr val="tx1"/>
                </a:solidFill>
                <a:latin typeface="Bookman Old Style" pitchFamily="18" charset="0"/>
              </a:rPr>
              <a:t>ягоДЫ</a:t>
            </a:r>
            <a:r>
              <a:rPr lang="ru-RU" sz="4400" dirty="0" smtClean="0">
                <a:solidFill>
                  <a:schemeClr val="tx1"/>
                </a:solidFill>
                <a:latin typeface="Bookman Old Style" pitchFamily="18" charset="0"/>
              </a:rPr>
              <a:t> НА-ШЛИ.</a:t>
            </a:r>
            <a:endParaRPr lang="ru-RU" sz="4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1027" name="Picture 3" descr="C:\Documents and Settings\Admin\Рабочий стол\w250h2501387217373strawber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20688"/>
            <a:ext cx="1803524" cy="18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Admin\Рабочий стол\w250h2501387217373strawber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39" y="636877"/>
            <a:ext cx="1803524" cy="18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Documents and Settings\Admin\Рабочий стол\w250h2501387217373strawber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81" y="112474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Documents and Settings\Admin\Рабочий стол\w250h2501387217373strawber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43" y="1128275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Documents and Settings\Admin\Рабочий стол\w250h2501387217373strawber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23" y="2633381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Documents and Settings\Admin\Рабочий стол\w250h2501387217373strawber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85" y="2636912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Documents and Settings\Admin\Рабочий стол\w250h2501387217373strawber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135" y="636877"/>
            <a:ext cx="1803524" cy="18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Documents and Settings\Admin\Рабочий стол\w250h2501387217373strawber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910" y="2195571"/>
            <a:ext cx="1803524" cy="18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Documents and Settings\Admin\Рабочий стол\w250h2501387217373strawber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482" y="2244987"/>
            <a:ext cx="1803524" cy="18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Documents and Settings\Admin\Рабочий стол\w250h2501387217373strawber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054" y="2294403"/>
            <a:ext cx="1803524" cy="18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8243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031" y="4514850"/>
            <a:ext cx="8009732" cy="17526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Bookman Old Style" pitchFamily="18" charset="0"/>
              </a:rPr>
              <a:t>я кричу в </a:t>
            </a:r>
            <a:r>
              <a:rPr lang="ru-RU" sz="4400" dirty="0">
                <a:solidFill>
                  <a:schemeClr val="tx1"/>
                </a:solidFill>
                <a:latin typeface="Bookman Old Style" pitchFamily="18" charset="0"/>
              </a:rPr>
              <a:t>лесу </a:t>
            </a:r>
            <a:r>
              <a:rPr lang="ru-RU" sz="4400" dirty="0" smtClean="0">
                <a:solidFill>
                  <a:schemeClr val="tx1"/>
                </a:solidFill>
                <a:latin typeface="Bookman Old Style" pitchFamily="18" charset="0"/>
              </a:rPr>
              <a:t>а-У </a:t>
            </a:r>
          </a:p>
          <a:p>
            <a:r>
              <a:rPr lang="ru-RU" sz="4400" dirty="0" smtClean="0">
                <a:solidFill>
                  <a:schemeClr val="tx1"/>
                </a:solidFill>
                <a:latin typeface="Bookman Old Style" pitchFamily="18" charset="0"/>
              </a:rPr>
              <a:t>Всё </a:t>
            </a:r>
            <a:r>
              <a:rPr lang="ru-RU" sz="4400" dirty="0">
                <a:solidFill>
                  <a:schemeClr val="tx1"/>
                </a:solidFill>
                <a:latin typeface="Bookman Old Style" pitchFamily="18" charset="0"/>
              </a:rPr>
              <a:t>равно грибок </a:t>
            </a:r>
            <a:r>
              <a:rPr lang="ru-RU" sz="4400" dirty="0" err="1" smtClean="0">
                <a:solidFill>
                  <a:schemeClr val="tx1"/>
                </a:solidFill>
                <a:latin typeface="Bookman Old Style" pitchFamily="18" charset="0"/>
              </a:rPr>
              <a:t>най</a:t>
            </a:r>
            <a:r>
              <a:rPr lang="ru-RU" sz="4400" dirty="0" smtClean="0">
                <a:solidFill>
                  <a:schemeClr val="tx1"/>
                </a:solidFill>
                <a:latin typeface="Bookman Old Style" pitchFamily="18" charset="0"/>
              </a:rPr>
              <a:t>-ДУ</a:t>
            </a:r>
            <a:endParaRPr lang="ru-RU" sz="4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endParaRPr lang="ru-RU" sz="4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2051" name="Picture 3" descr="C:\Documents and Settings\Admin\Рабочий стол\56926b2cd5769_figura_sad._grib_borovik_krasnyy_malenkiy_13kh11_sm_art.12527-22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248" y="672764"/>
            <a:ext cx="2564682" cy="193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Admin\Рабочий стол\56926b2cd5769_figura_sad._grib_borovik_krasnyy_malenkiy_13kh11_sm_art.12527-22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2" y="2670065"/>
            <a:ext cx="2564682" cy="193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Admin\Рабочий стол\56926b2cd5769_figura_sad._grib_borovik_krasnyy_malenkiy_13kh11_sm_art.12527-22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7" y="1570663"/>
            <a:ext cx="1584176" cy="11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Documents and Settings\Admin\Рабочий стол\56926b2cd5769_figura_sad._grib_borovik_krasnyy_malenkiy_13kh11_sm_art.12527-22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13051"/>
            <a:ext cx="1584176" cy="11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Documents and Settings\Admin\Рабочий стол\56926b2cd5769_figura_sad._grib_borovik_krasnyy_malenkiy_13kh11_sm_art.12527-22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72972"/>
            <a:ext cx="1584176" cy="11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Documents and Settings\Admin\Рабочий стол\56926b2cd5769_figura_sad._grib_borovik_krasnyy_malenkiy_13kh11_sm_art.12527-22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334" y="1507003"/>
            <a:ext cx="1584176" cy="11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uments and Settings\Admin\Рабочий стол\56926b2cd5769_figura_sad._grib_borovik_krasnyy_malenkiy_13kh11_sm_art.12527-22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1390"/>
            <a:ext cx="1584176" cy="11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Documents and Settings\Admin\Рабочий стол\56926b2cd5769_figura_sad._grib_borovik_krasnyy_malenkiy_13kh11_sm_art.12527-22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16" y="3151391"/>
            <a:ext cx="1584176" cy="11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Documents and Settings\Admin\Рабочий стол\56926b2cd5769_figura_sad._grib_borovik_krasnyy_malenkiy_13kh11_sm_art.12527-22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373" y="3125193"/>
            <a:ext cx="1584176" cy="11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Documents and Settings\Admin\Рабочий стол\56926b2cd5769_figura_sad._grib_borovik_krasnyy_malenkiy_13kh11_sm_art.12527-22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116" y="3125194"/>
            <a:ext cx="1584176" cy="11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Documents and Settings\Admin\Рабочий стол\56926b2cd5769_figura_sad._grib_borovik_krasnyy_malenkiy_13kh11_sm_art.12527-22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89" y="1507004"/>
            <a:ext cx="1584176" cy="11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Documents and Settings\Admin\Рабочий стол\56926b2cd5769_figura_sad._grib_borovik_krasnyy_malenkiy_13kh11_sm_art.12527-22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11" y="3106243"/>
            <a:ext cx="1584176" cy="11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Documents and Settings\Admin\Рабочий стол\56926b2cd5769_figura_sad._grib_borovik_krasnyy_malenkiy_13kh11_sm_art.12527-22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72" y="1576710"/>
            <a:ext cx="1584176" cy="11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Documents and Settings\Admin\Рабочий стол\56926b2cd5769_figura_sad._grib_borovik_krasnyy_malenkiy_13kh11_sm_art.12527-22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624" y="3106243"/>
            <a:ext cx="1584176" cy="11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5979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031" y="4514850"/>
            <a:ext cx="8009732" cy="175260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Bookman Old Style" pitchFamily="18" charset="0"/>
              </a:rPr>
              <a:t>д</a:t>
            </a:r>
            <a:r>
              <a:rPr lang="ru-RU" sz="4400" dirty="0" smtClean="0">
                <a:solidFill>
                  <a:schemeClr val="tx1"/>
                </a:solidFill>
                <a:latin typeface="Bookman Old Style" pitchFamily="18" charset="0"/>
              </a:rPr>
              <a:t>ует-дует ВЕ-ТЕР,</a:t>
            </a:r>
          </a:p>
          <a:p>
            <a:r>
              <a:rPr lang="ru-RU" sz="4400" dirty="0" smtClean="0">
                <a:solidFill>
                  <a:schemeClr val="tx1"/>
                </a:solidFill>
                <a:latin typeface="Bookman Old Style" pitchFamily="18" charset="0"/>
              </a:rPr>
              <a:t>дует, </a:t>
            </a:r>
            <a:r>
              <a:rPr lang="ru-RU" sz="4400" dirty="0" err="1" smtClean="0">
                <a:solidFill>
                  <a:schemeClr val="tx1"/>
                </a:solidFill>
                <a:latin typeface="Bookman Old Style" pitchFamily="18" charset="0"/>
              </a:rPr>
              <a:t>задуВА</a:t>
            </a:r>
            <a:r>
              <a:rPr lang="ru-RU" sz="4400" dirty="0" smtClean="0">
                <a:solidFill>
                  <a:schemeClr val="tx1"/>
                </a:solidFill>
                <a:latin typeface="Bookman Old Style" pitchFamily="18" charset="0"/>
              </a:rPr>
              <a:t>-ЕТ.</a:t>
            </a:r>
            <a:endParaRPr lang="ru-RU" sz="4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" name="AutoShape 5" descr="Картинки по запросу осенний лист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Картинки по запросу осенний лист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9" descr="Картинки по запросу осенний лист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949988"/>
            <a:ext cx="1582961" cy="143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90" y="949987"/>
            <a:ext cx="1582961" cy="143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49985"/>
            <a:ext cx="1582961" cy="143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288" y="949988"/>
            <a:ext cx="1582961" cy="143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768" y="426011"/>
            <a:ext cx="2159448" cy="196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492" y="465138"/>
            <a:ext cx="2159448" cy="196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9" y="2570565"/>
            <a:ext cx="1582961" cy="143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71" y="2722640"/>
            <a:ext cx="1582961" cy="143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886" y="2403630"/>
            <a:ext cx="1582961" cy="143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615" y="2386056"/>
            <a:ext cx="1582961" cy="143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76" y="2141642"/>
            <a:ext cx="2159448" cy="196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30239"/>
            <a:ext cx="2159448" cy="196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8290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031" y="4514850"/>
            <a:ext cx="8009732" cy="17526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Bookman Old Style" pitchFamily="18" charset="0"/>
              </a:rPr>
              <a:t>ЛИСТ, ЛИСТ </a:t>
            </a:r>
            <a:r>
              <a:rPr lang="ru-RU" sz="4400" dirty="0" err="1" smtClean="0">
                <a:solidFill>
                  <a:schemeClr val="tx1"/>
                </a:solidFill>
                <a:latin typeface="Bookman Old Style" pitchFamily="18" charset="0"/>
              </a:rPr>
              <a:t>пошурШИ</a:t>
            </a:r>
            <a:r>
              <a:rPr lang="ru-RU" sz="4400" dirty="0" smtClean="0">
                <a:solidFill>
                  <a:schemeClr val="tx1"/>
                </a:solidFill>
                <a:latin typeface="Bookman Old Style" pitchFamily="18" charset="0"/>
              </a:rPr>
              <a:t>.</a:t>
            </a:r>
          </a:p>
          <a:p>
            <a:r>
              <a:rPr lang="ru-RU" sz="4400" dirty="0" smtClean="0">
                <a:solidFill>
                  <a:schemeClr val="tx1"/>
                </a:solidFill>
                <a:latin typeface="Bookman Old Style" pitchFamily="18" charset="0"/>
              </a:rPr>
              <a:t>что приснилось </a:t>
            </a:r>
            <a:r>
              <a:rPr lang="ru-RU" sz="4400" dirty="0" err="1" smtClean="0">
                <a:solidFill>
                  <a:schemeClr val="tx1"/>
                </a:solidFill>
                <a:latin typeface="Bookman Old Style" pitchFamily="18" charset="0"/>
              </a:rPr>
              <a:t>расскаЖИ</a:t>
            </a:r>
            <a:r>
              <a:rPr lang="ru-RU" sz="4400" dirty="0">
                <a:solidFill>
                  <a:schemeClr val="tx1"/>
                </a:solidFill>
                <a:latin typeface="Bookman Old Style" pitchFamily="18" charset="0"/>
              </a:rPr>
              <a:t>?</a:t>
            </a:r>
            <a:endParaRPr lang="ru-RU" sz="4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" name="AutoShape 4" descr="Картинки по запросу осенний лист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9376">
            <a:off x="-356528" y="834290"/>
            <a:ext cx="3295607" cy="171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9376">
            <a:off x="1783935" y="804756"/>
            <a:ext cx="3295607" cy="171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9376">
            <a:off x="4107304" y="1303148"/>
            <a:ext cx="1998840" cy="10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9376">
            <a:off x="4868723" y="1303146"/>
            <a:ext cx="1998840" cy="10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9376">
            <a:off x="291855" y="3247364"/>
            <a:ext cx="1998840" cy="10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9376">
            <a:off x="1187795" y="3247365"/>
            <a:ext cx="1998840" cy="10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9376">
            <a:off x="2276435" y="3247363"/>
            <a:ext cx="1998840" cy="10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9376">
            <a:off x="3140531" y="3221725"/>
            <a:ext cx="1998840" cy="10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9376">
            <a:off x="4589212" y="3163755"/>
            <a:ext cx="1998840" cy="10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9376">
            <a:off x="5479193" y="3112325"/>
            <a:ext cx="1998840" cy="10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9376">
            <a:off x="6015246" y="572349"/>
            <a:ext cx="3295607" cy="171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9376">
            <a:off x="6375286" y="2580718"/>
            <a:ext cx="3295607" cy="171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0127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031" y="4514850"/>
            <a:ext cx="8009732" cy="1752600"/>
          </a:xfrm>
        </p:spPr>
        <p:txBody>
          <a:bodyPr>
            <a:normAutofit/>
          </a:bodyPr>
          <a:lstStyle/>
          <a:p>
            <a:r>
              <a:rPr lang="ru-RU" sz="4400" dirty="0" err="1" smtClean="0">
                <a:solidFill>
                  <a:schemeClr val="tx1"/>
                </a:solidFill>
                <a:latin typeface="Bookman Old Style" pitchFamily="18" charset="0"/>
              </a:rPr>
              <a:t>кабаЧОК</a:t>
            </a:r>
            <a:r>
              <a:rPr lang="ru-RU" sz="4400" dirty="0" smtClean="0">
                <a:solidFill>
                  <a:schemeClr val="tx1"/>
                </a:solidFill>
                <a:latin typeface="Bookman Old Style" pitchFamily="18" charset="0"/>
              </a:rPr>
              <a:t>,</a:t>
            </a:r>
            <a:r>
              <a:rPr lang="ru-RU" sz="4400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Bookman Old Style" pitchFamily="18" charset="0"/>
              </a:rPr>
              <a:t>кабаЧОК</a:t>
            </a:r>
            <a:r>
              <a:rPr lang="ru-RU" sz="4400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4400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Bookman Old Style" pitchFamily="18" charset="0"/>
              </a:rPr>
              <a:t>отлежал себе </a:t>
            </a:r>
            <a:r>
              <a:rPr lang="ru-RU" sz="4400" dirty="0" err="1" smtClean="0">
                <a:solidFill>
                  <a:schemeClr val="tx1"/>
                </a:solidFill>
                <a:latin typeface="Bookman Old Style" pitchFamily="18" charset="0"/>
              </a:rPr>
              <a:t>бо</a:t>
            </a:r>
            <a:r>
              <a:rPr lang="ru-RU" sz="4400" dirty="0" smtClean="0">
                <a:solidFill>
                  <a:schemeClr val="tx1"/>
                </a:solidFill>
                <a:latin typeface="Bookman Old Style" pitchFamily="18" charset="0"/>
              </a:rPr>
              <a:t>-ЧОК.</a:t>
            </a:r>
            <a:endParaRPr lang="ru-RU" sz="4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" name="AutoShape 2" descr="Картинки по запросу кабачок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кабачок png"/>
          <p:cNvSpPr>
            <a:spLocks noChangeAspect="1" noChangeArrowheads="1"/>
          </p:cNvSpPr>
          <p:nvPr/>
        </p:nvSpPr>
        <p:spPr bwMode="auto">
          <a:xfrm>
            <a:off x="455529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81" y="1052736"/>
            <a:ext cx="1965588" cy="100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4412" flipV="1">
            <a:off x="188458" y="1040176"/>
            <a:ext cx="1936042" cy="91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3398">
            <a:off x="2356233" y="646748"/>
            <a:ext cx="2965408" cy="151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85" y="1011191"/>
            <a:ext cx="1965588" cy="100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4412" flipV="1">
            <a:off x="4312262" y="998631"/>
            <a:ext cx="1936042" cy="91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3398">
            <a:off x="6480037" y="605203"/>
            <a:ext cx="2965408" cy="151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31" y="3112923"/>
            <a:ext cx="1965588" cy="100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4412" flipV="1">
            <a:off x="-207692" y="3100363"/>
            <a:ext cx="1936042" cy="91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143" y="3126988"/>
            <a:ext cx="1965588" cy="100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4412" flipV="1">
            <a:off x="2115320" y="3114428"/>
            <a:ext cx="1936042" cy="91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3398">
            <a:off x="4544057" y="3091690"/>
            <a:ext cx="1929416" cy="98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8766">
            <a:off x="6100650" y="2668285"/>
            <a:ext cx="2965408" cy="151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2176">
            <a:off x="5121953" y="3594640"/>
            <a:ext cx="1875789" cy="95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9528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 РАБОТЕ\Мои рисунки\иллюстрации\фоны для презентаций\природа\фоны времена года\children autumn background 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9" y="-22284"/>
            <a:ext cx="9144000" cy="68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15616" y="620688"/>
            <a:ext cx="7272808" cy="5472608"/>
          </a:xfrm>
          <a:prstGeom prst="roundRect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9054" y="2621979"/>
            <a:ext cx="7128793" cy="1470025"/>
          </a:xfrm>
        </p:spPr>
        <p:txBody>
          <a:bodyPr>
            <a:noAutofit/>
          </a:bodyPr>
          <a:lstStyle/>
          <a:p>
            <a:pPr marL="0" indent="0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Презентацию подготовила музыкальный руководитель МДОУ «Детский сад комбинированного вида №7 «Огонёк»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г.Котласа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 Архангельской области</a:t>
            </a:r>
            <a:br>
              <a:rPr lang="ru-RU" sz="3600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Копытова Татьяна Александровна</a:t>
            </a:r>
            <a:br>
              <a:rPr lang="ru-RU" sz="3600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http://vasar321.jimdo.com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42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108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Осенние чудеса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Презентацию подготовила музыкальный руководитель МДОУ «Детский сад комбинированного вида №7 «Огонёк» г.Котласа  Архангельской области Копытова Татьяна Александровна http://vasar321.jimdo.com</vt:lpstr>
    </vt:vector>
  </TitlesOfParts>
  <Company>Microsoft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Осенние чудеса</dc:title>
  <dc:creator>Admin</dc:creator>
  <cp:lastModifiedBy>Admin</cp:lastModifiedBy>
  <cp:revision>14</cp:revision>
  <dcterms:created xsi:type="dcterms:W3CDTF">2016-11-02T23:02:07Z</dcterms:created>
  <dcterms:modified xsi:type="dcterms:W3CDTF">2016-11-03T00:20:38Z</dcterms:modified>
</cp:coreProperties>
</file>