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48" d="100"/>
          <a:sy n="48" d="100"/>
        </p:scale>
        <p:origin x="-114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3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3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2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0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E95E-6518-44FA-82BE-F4162FE74F51}" type="datetimeFigureOut">
              <a:rPr lang="ru-RU" smtClean="0"/>
              <a:t>17.07.2015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8ED9-764D-49A5-8229-10BE9D65D4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s98237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4274"/>
            <a:ext cx="9241007" cy="69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ПРО АРМИЮ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0102" y="3401862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Ритмослоги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6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55576" y="1700808"/>
            <a:ext cx="77768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Прохлопай и произнеси </a:t>
            </a: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ритмослогами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ритмические картинки.</a:t>
            </a:r>
          </a:p>
          <a:p>
            <a:pPr eaLnBrk="1" hangingPunct="1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Щёлкни мышкой – проговори стихи со звучащими жестами.</a:t>
            </a:r>
          </a:p>
          <a:p>
            <a:pPr eaLnBrk="1" hangingPunct="1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Сыграй ритм на музыкальном инструменте.</a:t>
            </a:r>
          </a:p>
          <a:p>
            <a:pPr eaLnBrk="1" hangingPunct="1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*БОЛЬШИЕ КАРТИНКИ – ДЛИННЫЕ ЗВУКИ (ТА), МАЛЕНЬКИЕ КАРТИНКИ – КОРОТКИЕ ЗВУКИ (ТИ)</a:t>
            </a:r>
          </a:p>
        </p:txBody>
      </p:sp>
    </p:spTree>
    <p:extLst>
      <p:ext uri="{BB962C8B-B14F-4D97-AF65-F5344CB8AC3E}">
        <p14:creationId xmlns:p14="http://schemas.microsoft.com/office/powerpoint/2010/main" val="2634902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пограничник на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поСТУ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орко смотрит в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темноТУ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8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24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00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13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38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30" y="692696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09" y="2780928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2" y="2780928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88640"/>
            <a:ext cx="1438425" cy="18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32" y="2713112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13" y="2713112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38" y="2713112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42" y="2713112"/>
            <a:ext cx="104838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:\В РАБОТЕ\детсад\мой сайт\картинки\я - солда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73" y="2246566"/>
            <a:ext cx="1438425" cy="18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92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ТРАМ-ТА-ТА-ТАМ,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сигналят трубы по утрам.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691027" y="532127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2803718" y="540349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4675926" y="540350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6332112" y="596499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444949" y="2980610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1131866" y="2870007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2722290" y="2996684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3412932" y="2996682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4951340" y="3076863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5496531" y="2925928"/>
            <a:ext cx="1037110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6749993" y="3068948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:\В РАБОТЕ\Мои рисунки\иллюстрации\музыка\клипарт музинстр\20071220213344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25">
            <a:off x="7374755" y="2838951"/>
            <a:ext cx="1097032" cy="10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27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 ПИЛОТЫ,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водим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самоЛЁТЫ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-6452" y="557681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2088820" y="402788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4089096" y="376999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6308806" y="336699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260003" y="2667733"/>
            <a:ext cx="1829579" cy="1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1339753" y="3031098"/>
            <a:ext cx="1829579" cy="1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2650194" y="2596262"/>
            <a:ext cx="1829579" cy="1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3444312" y="2946982"/>
            <a:ext cx="1829579" cy="1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4458043" y="2399895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G:\В РАБОТЕ\Мои рисунки\иллюстрации\ТРАНСПОРТ ПУТЕШЕСТВИЯ\103305_13927087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468">
            <a:off x="6317327" y="2460211"/>
            <a:ext cx="2952328" cy="18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85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моРЯМ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по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волНАМ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ынче ЗДЕСЬ, завтра ТАМ.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3416"/>
            <a:ext cx="2232248" cy="16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416"/>
            <a:ext cx="2232248" cy="16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97" y="2636912"/>
            <a:ext cx="2232248" cy="16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2232248" cy="16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" y="1213705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4" y="925580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" y="3356992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44" y="3178050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2723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3704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6" y="3024301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В РАБОТЕ\Мои рисунки\иллюстрации\ТРАНСПОРТ ПУТЕШЕСТВИЯ\raketnyj_kater_byvaly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14" y="3292429"/>
            <a:ext cx="1431776" cy="10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02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 ТАНКИСТЫ,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аши танки БЫСТРЫ.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1621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8" y="2944179"/>
            <a:ext cx="1726212" cy="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5639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54020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0" y="1071591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24" y="3406510"/>
            <a:ext cx="1726212" cy="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37" y="2933095"/>
            <a:ext cx="1726212" cy="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71" y="3345380"/>
            <a:ext cx="1726212" cy="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27" y="2537343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В РАБОТЕ\Мои рисунки\иллюстрации\ТРАНСПОРТ ПУТЕШЕСТВИЯ\post-94076-1343797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64899"/>
            <a:ext cx="2435225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0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 музыкальный руководитель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МДОУ  «Детский сад комбинированного вида №7 «Огонёк» </a:t>
            </a:r>
            <a:r>
              <a:rPr lang="ru-RU" b="1" dirty="0" err="1" smtClean="0">
                <a:solidFill>
                  <a:schemeClr val="tx1"/>
                </a:solidFill>
              </a:rPr>
              <a:t>г.Котласа</a:t>
            </a:r>
            <a:r>
              <a:rPr lang="ru-RU" b="1" dirty="0" smtClean="0">
                <a:solidFill>
                  <a:schemeClr val="tx1"/>
                </a:solidFill>
              </a:rPr>
              <a:t>  Архангельской области  Копытова Т.А.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img-fotki.yandex.ru/get/6426/54833049.7d/0_b62bc_5cdf94cd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0383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83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 АРМИЮ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АРМИЮ</dc:title>
  <dc:creator>Admin</dc:creator>
  <cp:lastModifiedBy>Admin</cp:lastModifiedBy>
  <cp:revision>11</cp:revision>
  <dcterms:created xsi:type="dcterms:W3CDTF">2015-07-16T23:53:21Z</dcterms:created>
  <dcterms:modified xsi:type="dcterms:W3CDTF">2015-07-17T01:47:23Z</dcterms:modified>
</cp:coreProperties>
</file>