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66" r:id="rId5"/>
    <p:sldId id="267" r:id="rId6"/>
    <p:sldId id="259" r:id="rId7"/>
    <p:sldId id="265" r:id="rId8"/>
    <p:sldId id="268" r:id="rId9"/>
    <p:sldId id="260" r:id="rId10"/>
    <p:sldId id="261" r:id="rId11"/>
    <p:sldId id="262" r:id="rId12"/>
    <p:sldId id="269" r:id="rId13"/>
    <p:sldId id="263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619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0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539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0575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743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19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50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757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375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106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09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17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21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793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1953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540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659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C1D9423-47C7-4B43-8625-11C9BDC92C22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737D912-C444-4D7B-901B-4E074D89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390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151863"/>
            <a:ext cx="12192000" cy="1315844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Проект в старших группах «День рождение Деда Мороза»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1561" y="0"/>
            <a:ext cx="8028878" cy="514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38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54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474" y="167268"/>
            <a:ext cx="5143500" cy="669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5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23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962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48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06" y="0"/>
            <a:ext cx="51435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06" y="490654"/>
            <a:ext cx="6668894" cy="575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84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87332"/>
            <a:ext cx="11485756" cy="215879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 для самых маленьких детей педагоги показали кукольный спектакль «День рождение Деда Мороза»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41" y="122663"/>
            <a:ext cx="5331173" cy="467236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255" y="122663"/>
            <a:ext cx="6377064" cy="47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1241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560"/>
            <a:ext cx="5999356" cy="57094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646" y="557560"/>
            <a:ext cx="5783766" cy="570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38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151862"/>
            <a:ext cx="10355495" cy="170613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Оформление музыкального зала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522" y="1"/>
            <a:ext cx="8006575" cy="5486400"/>
          </a:xfrm>
        </p:spPr>
      </p:pic>
    </p:spTree>
    <p:extLst>
      <p:ext uri="{BB962C8B-B14F-4D97-AF65-F5344CB8AC3E}">
        <p14:creationId xmlns:p14="http://schemas.microsoft.com/office/powerpoint/2010/main" val="121713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5307980"/>
            <a:ext cx="11158383" cy="15500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Музей выставка «Такие разные Дедушки Морозы»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98" y="0"/>
            <a:ext cx="9969190" cy="5307980"/>
          </a:xfrm>
        </p:spPr>
      </p:pic>
    </p:spTree>
    <p:extLst>
      <p:ext uri="{BB962C8B-B14F-4D97-AF65-F5344CB8AC3E}">
        <p14:creationId xmlns:p14="http://schemas.microsoft.com/office/powerpoint/2010/main" val="1733574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432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5419492"/>
            <a:ext cx="12021014" cy="143850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История День рождения Деда Мороза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49" y="0"/>
            <a:ext cx="10772078" cy="5575610"/>
          </a:xfrm>
        </p:spPr>
      </p:pic>
    </p:spTree>
    <p:extLst>
      <p:ext uri="{BB962C8B-B14F-4D97-AF65-F5344CB8AC3E}">
        <p14:creationId xmlns:p14="http://schemas.microsoft.com/office/powerpoint/2010/main" val="753392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241072"/>
            <a:ext cx="11976410" cy="1616927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Терем для Деда Мороза</a:t>
            </a:r>
            <a:b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Лего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- конструирование в подготовительных группах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6" y="111511"/>
            <a:ext cx="4537070" cy="512956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966" y="111511"/>
            <a:ext cx="4296472" cy="51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9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025" y="5597912"/>
            <a:ext cx="11597268" cy="12600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Рисование «Любимый Дед Мороз»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24" y="0"/>
            <a:ext cx="2951544" cy="539719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66" y="0"/>
            <a:ext cx="3161109" cy="539719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374" y="0"/>
            <a:ext cx="3161109" cy="539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628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629"/>
            <a:ext cx="12192000" cy="67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93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06536"/>
            <a:ext cx="12192000" cy="1951463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Долгожданная встреча с Дедом Морозом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969834" cy="5642516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834" y="-1"/>
            <a:ext cx="3969834" cy="56425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68" y="0"/>
            <a:ext cx="4095284" cy="564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412971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83</TotalTime>
  <Words>56</Words>
  <Application>Microsoft Office PowerPoint</Application>
  <PresentationFormat>Широкоэкранный</PresentationFormat>
  <Paragraphs>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 Black</vt:lpstr>
      <vt:lpstr>Century Gothic</vt:lpstr>
      <vt:lpstr>Wingdings 3</vt:lpstr>
      <vt:lpstr>Сектор</vt:lpstr>
      <vt:lpstr>Проект в старших группах «День рождение Деда Мороза»</vt:lpstr>
      <vt:lpstr>Оформление музыкального зала</vt:lpstr>
      <vt:lpstr>Музей выставка «Такие разные Дедушки Морозы»</vt:lpstr>
      <vt:lpstr>Презентация PowerPoint</vt:lpstr>
      <vt:lpstr>История День рождения Деда Мороза</vt:lpstr>
      <vt:lpstr>Терем для Деда Мороза Лего - конструирование в подготовительных группах</vt:lpstr>
      <vt:lpstr>Рисование «Любимый Дед Мороз»</vt:lpstr>
      <vt:lpstr>Презентация PowerPoint</vt:lpstr>
      <vt:lpstr>Долгожданная встреча с Дедом Морозом</vt:lpstr>
      <vt:lpstr>Презентация PowerPoint</vt:lpstr>
      <vt:lpstr>Презентация PowerPoint</vt:lpstr>
      <vt:lpstr>Презентация PowerPoint</vt:lpstr>
      <vt:lpstr>А для самых маленьких детей педагоги показали кукольный спектакль «День рождение Деда Мороза»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в старших группах «День рождение Деда Мороза»</dc:title>
  <dc:creator>Detsad</dc:creator>
  <cp:lastModifiedBy>Detsad</cp:lastModifiedBy>
  <cp:revision>4</cp:revision>
  <dcterms:created xsi:type="dcterms:W3CDTF">2021-11-23T08:52:02Z</dcterms:created>
  <dcterms:modified xsi:type="dcterms:W3CDTF">2021-11-23T10:16:00Z</dcterms:modified>
</cp:coreProperties>
</file>