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2" r:id="rId8"/>
    <p:sldId id="264" r:id="rId9"/>
    <p:sldId id="266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2B01"/>
    <a:srgbClr val="B94900"/>
    <a:srgbClr val="712703"/>
    <a:srgbClr val="92300F"/>
    <a:srgbClr val="A9915D"/>
    <a:srgbClr val="AD9861"/>
    <a:srgbClr val="8A733F"/>
    <a:srgbClr val="FCFCE9"/>
    <a:srgbClr val="F5F1BF"/>
    <a:srgbClr val="B39E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33" autoAdjust="0"/>
  </p:normalViewPr>
  <p:slideViewPr>
    <p:cSldViewPr snapToGrid="0">
      <p:cViewPr>
        <p:scale>
          <a:sx n="51" d="100"/>
          <a:sy n="51" d="100"/>
        </p:scale>
        <p:origin x="-1494" y="-5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24.07.2017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24.07.2017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24.07.2017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24.07.2017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24.07.2017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24.07.2017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24.07.2017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24.07.2017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24.07.2017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24.07.2017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24.07.2017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24.07.2017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vasar321.jimdo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82339" y="1771728"/>
            <a:ext cx="7579319" cy="118122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>
              <a:lnSpc>
                <a:spcPts val="7600"/>
              </a:lnSpc>
            </a:pPr>
            <a:r>
              <a:rPr lang="ru-RU" sz="9600" b="1" dirty="0" smtClean="0">
                <a:ln w="19050">
                  <a:solidFill>
                    <a:schemeClr val="bg1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otham Pro Black" panose="02000903040000020004" pitchFamily="50" charset="0"/>
                <a:ea typeface="Tahoma" panose="020B0604030504040204" pitchFamily="34" charset="0"/>
                <a:cs typeface="Gotham Pro Black" panose="02000903040000020004" pitchFamily="50" charset="0"/>
              </a:rPr>
              <a:t>ПРО КОСМОС</a:t>
            </a:r>
            <a:endParaRPr lang="ru-RU" sz="9600" b="1" dirty="0">
              <a:ln w="19050">
                <a:solidFill>
                  <a:schemeClr val="bg1"/>
                </a:solidFill>
              </a:ln>
              <a:solidFill>
                <a:schemeClr val="accent5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Gotham Pro Black" panose="02000903040000020004" pitchFamily="50" charset="0"/>
              <a:ea typeface="Tahoma" panose="020B0604030504040204" pitchFamily="34" charset="0"/>
              <a:cs typeface="Gotham Pro Black" panose="02000903040000020004" pitchFamily="50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82339" y="3102238"/>
            <a:ext cx="6858000" cy="1655762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Bookman Old Style" pitchFamily="18" charset="0"/>
              </a:rPr>
              <a:t>Музыкально-дидактическая игра на развитие  чувства  ритма для дошкольников</a:t>
            </a:r>
            <a:endParaRPr lang="ru-RU" sz="3600" dirty="0">
              <a:latin typeface="Bookman Old Style" pitchFamily="18" charset="0"/>
            </a:endParaRPr>
          </a:p>
        </p:txBody>
      </p:sp>
      <p:pic>
        <p:nvPicPr>
          <p:cNvPr id="8194" name="Picture 2" descr="C:\Documents and Settings\Admin\Рабочий стол\ДМИ ПРО КОСМОС\50007_03\космонавт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72603" y="3429000"/>
            <a:ext cx="2067335" cy="334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dmin\Рабочий стол\ДМИ ПРО КОСМОС\50007_03\космос\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8619" y="339020"/>
            <a:ext cx="8826759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solidFill>
                  <a:srgbClr val="FFFF00"/>
                </a:solidFill>
                <a:latin typeface="Constantia" pitchFamily="18" charset="0"/>
              </a:rPr>
              <a:t>Презентацию подготовила музыкальный руководитель МДОУ «Детский сад комбинированного вида №7 «Огонёк» </a:t>
            </a:r>
            <a:r>
              <a:rPr lang="ru-RU" sz="4400" dirty="0" err="1">
                <a:solidFill>
                  <a:srgbClr val="FFFF00"/>
                </a:solidFill>
                <a:latin typeface="Constantia" pitchFamily="18" charset="0"/>
              </a:rPr>
              <a:t>г.Котласа</a:t>
            </a:r>
            <a:r>
              <a:rPr lang="ru-RU" sz="4400" dirty="0">
                <a:solidFill>
                  <a:srgbClr val="FFFF00"/>
                </a:solidFill>
                <a:latin typeface="Constantia" pitchFamily="18" charset="0"/>
              </a:rPr>
              <a:t>  Архангельской области</a:t>
            </a:r>
            <a:br>
              <a:rPr lang="ru-RU" sz="4400" dirty="0">
                <a:solidFill>
                  <a:srgbClr val="FFFF00"/>
                </a:solidFill>
                <a:latin typeface="Constantia" pitchFamily="18" charset="0"/>
              </a:rPr>
            </a:br>
            <a:r>
              <a:rPr lang="ru-RU" sz="4400" dirty="0">
                <a:solidFill>
                  <a:srgbClr val="FFFF00"/>
                </a:solidFill>
                <a:latin typeface="Constantia" pitchFamily="18" charset="0"/>
              </a:rPr>
              <a:t>Копытова Татьяна Александровна</a:t>
            </a:r>
            <a:br>
              <a:rPr lang="ru-RU" sz="4400" dirty="0">
                <a:solidFill>
                  <a:srgbClr val="FFFF00"/>
                </a:solidFill>
                <a:latin typeface="Constantia" pitchFamily="18" charset="0"/>
              </a:rPr>
            </a:br>
            <a:r>
              <a:rPr lang="en-US" sz="3600" dirty="0">
                <a:solidFill>
                  <a:srgbClr val="FFFF00"/>
                </a:solidFill>
                <a:latin typeface="Constantia" pitchFamily="18" charset="0"/>
                <a:hlinkClick r:id="rId3"/>
              </a:rPr>
              <a:t>http://</a:t>
            </a:r>
            <a:r>
              <a:rPr lang="en-US" sz="3600" dirty="0" smtClean="0">
                <a:solidFill>
                  <a:srgbClr val="FFFF00"/>
                </a:solidFill>
                <a:latin typeface="Constantia" pitchFamily="18" charset="0"/>
                <a:hlinkClick r:id="rId3"/>
              </a:rPr>
              <a:t>vasar321.jimdo.com</a:t>
            </a:r>
            <a:endParaRPr lang="ru-RU" sz="3600" dirty="0" smtClean="0">
              <a:solidFill>
                <a:srgbClr val="FFFF00"/>
              </a:solidFill>
              <a:latin typeface="Constantia" pitchFamily="18" charset="0"/>
            </a:endParaRPr>
          </a:p>
          <a:p>
            <a:pPr algn="ctr"/>
            <a:r>
              <a:rPr lang="ru-RU" sz="4400" dirty="0" smtClean="0">
                <a:solidFill>
                  <a:srgbClr val="FFFF00"/>
                </a:solidFill>
                <a:latin typeface="Constantia" pitchFamily="18" charset="0"/>
              </a:rPr>
              <a:t>2017</a:t>
            </a:r>
            <a:endParaRPr lang="ru-RU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3564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61339" y="1010736"/>
            <a:ext cx="651761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Book Antiqua" pitchFamily="18" charset="0"/>
              </a:rPr>
              <a:t>1. Прохлопай и произнеси </a:t>
            </a:r>
            <a:r>
              <a:rPr lang="ru-RU" sz="2800" dirty="0" err="1" smtClean="0">
                <a:latin typeface="Book Antiqua" pitchFamily="18" charset="0"/>
              </a:rPr>
              <a:t>ритмо</a:t>
            </a:r>
            <a:r>
              <a:rPr lang="ru-RU" sz="2800" dirty="0" smtClean="0">
                <a:latin typeface="Book Antiqua" pitchFamily="18" charset="0"/>
              </a:rPr>
              <a:t> - слогами </a:t>
            </a:r>
            <a:r>
              <a:rPr lang="ru-RU" sz="2800" dirty="0">
                <a:latin typeface="Book Antiqua" pitchFamily="18" charset="0"/>
              </a:rPr>
              <a:t>ритмические картинки.</a:t>
            </a:r>
          </a:p>
          <a:p>
            <a:endParaRPr lang="ru-RU" sz="2800" dirty="0">
              <a:latin typeface="Book Antiqua" pitchFamily="18" charset="0"/>
            </a:endParaRPr>
          </a:p>
          <a:p>
            <a:r>
              <a:rPr lang="ru-RU" sz="2800" dirty="0">
                <a:latin typeface="Book Antiqua" pitchFamily="18" charset="0"/>
              </a:rPr>
              <a:t>2. Щёлкни мышкой – проговори стихи со звучащими жестами.</a:t>
            </a:r>
          </a:p>
          <a:p>
            <a:endParaRPr lang="ru-RU" sz="2800" dirty="0">
              <a:latin typeface="Book Antiqua" pitchFamily="18" charset="0"/>
            </a:endParaRPr>
          </a:p>
          <a:p>
            <a:r>
              <a:rPr lang="ru-RU" sz="2800" dirty="0">
                <a:latin typeface="Book Antiqua" pitchFamily="18" charset="0"/>
              </a:rPr>
              <a:t>3. Сыграй ритм на музыкальном инструменте</a:t>
            </a:r>
            <a:r>
              <a:rPr lang="ru-RU" sz="2800" dirty="0" smtClean="0">
                <a:latin typeface="Book Antiqua" pitchFamily="18" charset="0"/>
              </a:rPr>
              <a:t>.</a:t>
            </a:r>
          </a:p>
          <a:p>
            <a:endParaRPr lang="ru-RU" sz="2800" b="1" dirty="0">
              <a:latin typeface="Bookman Old Style" pitchFamily="18" charset="0"/>
            </a:endParaRPr>
          </a:p>
          <a:p>
            <a:r>
              <a:rPr lang="ru-RU" dirty="0">
                <a:latin typeface="Bookman Old Style" pitchFamily="18" charset="0"/>
              </a:rPr>
              <a:t>*БОЛЬШИЕ КАРТИНКИ – ДЛИННЫЕ ЗВУКИ (ТА), МАЛЕНЬКИЕ КАРТИНКИ – КОРОТКИЕ ЗВУКИ (ТИ)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05156" y="289228"/>
            <a:ext cx="47300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dirty="0" smtClean="0">
                <a:ln w="9525">
                  <a:noFill/>
                </a:ln>
                <a:solidFill>
                  <a:srgbClr val="002060"/>
                </a:solidFill>
                <a:latin typeface="Book Antiqua" pitchFamily="18" charset="0"/>
                <a:ea typeface="Tahoma" panose="020B0604030504040204" pitchFamily="34" charset="0"/>
                <a:cs typeface="Gotham Pro Black" panose="02000903040000020004" pitchFamily="50" charset="0"/>
              </a:rPr>
              <a:t>ЗАДАНИЕ</a:t>
            </a:r>
            <a:endParaRPr lang="ru-RU" sz="3200" dirty="0">
              <a:ln w="9525">
                <a:noFill/>
              </a:ln>
              <a:solidFill>
                <a:srgbClr val="002060"/>
              </a:solidFill>
              <a:latin typeface="Book Antiqua" pitchFamily="18" charset="0"/>
              <a:ea typeface="Tahoma" panose="020B0604030504040204" pitchFamily="34" charset="0"/>
              <a:cs typeface="Gotham Pro Black" panose="02000903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ДМИ ПРО КОСМОС\50007_03\y_e5b859b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91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Documents and Settings\Admin\Рабочий стол\ДМИ ПРО КОСМОС\50007_03\6286536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18" y="932795"/>
            <a:ext cx="1829207" cy="132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Documents and Settings\Admin\Рабочий стол\ДМИ ПРО КОСМОС\50007_03\6286536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23" y="441548"/>
            <a:ext cx="1829207" cy="132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Documents and Settings\Admin\Рабочий стол\ДМИ ПРО КОСМОС\50007_03\6286536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216" y="1105377"/>
            <a:ext cx="1829207" cy="132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Documents and Settings\Admin\Рабочий стол\ДМИ ПРО КОСМОС\50007_03\6286536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928" y="593442"/>
            <a:ext cx="1829207" cy="132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Documents and Settings\Admin\Рабочий стол\ДМИ ПРО КОСМОС\50007_03\6286536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717" y="1105374"/>
            <a:ext cx="1829207" cy="132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Documents and Settings\Admin\Рабочий стол\ДМИ ПРО КОСМОС\50007_03\6286536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626" y="441549"/>
            <a:ext cx="1829207" cy="132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Documents and Settings\Admin\Рабочий стол\ДМИ ПРО КОСМОС\50007_03\6286536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085" y="1105375"/>
            <a:ext cx="1829207" cy="132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Documents and Settings\Admin\Рабочий стол\ДМИ ПРО КОСМОС\50007_03\6286536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072" y="593443"/>
            <a:ext cx="1829207" cy="132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Documents and Settings\Admin\Рабочий стол\ДМИ ПРО КОСМОС\50007_03\6286536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674" y="3114996"/>
            <a:ext cx="1829207" cy="132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Documents and Settings\Admin\Рабочий стол\ДМИ ПРО КОСМОС\50007_03\6286536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427" y="2451170"/>
            <a:ext cx="1829207" cy="132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Documents and Settings\Admin\Рабочий стол\ДМИ ПРО КОСМОС\50007_03\6286536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78" y="3114995"/>
            <a:ext cx="1829207" cy="132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Documents and Settings\Admin\Рабочий стол\ДМИ ПРО КОСМОС\50007_03\6286536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214" y="2451170"/>
            <a:ext cx="1829207" cy="132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Documents and Settings\Admin\Рабочий стол\ДМИ ПРО КОСМОС\50007_03\6286536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082" y="3114994"/>
            <a:ext cx="1829207" cy="132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Documents and Settings\Admin\Рабочий стол\ДМИ ПРО КОСМОС\50007_03\6286536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060" y="2451170"/>
            <a:ext cx="1829207" cy="132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Documents and Settings\Admin\Рабочий стол\ДМИ ПРО КОСМОС\50007_03\6286536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25" y="3114993"/>
            <a:ext cx="1829207" cy="132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Documents and Settings\Admin\Рабочий стол\ДМИ ПРО КОСМОС\50007_03\6286536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23" y="2451170"/>
            <a:ext cx="1829207" cy="132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25329" y="4878652"/>
            <a:ext cx="73496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latin typeface="Book Antiqua" pitchFamily="18" charset="0"/>
              </a:rPr>
              <a:t>Ждут нас бы-</a:t>
            </a:r>
            <a:r>
              <a:rPr lang="ru-RU" sz="4000" dirty="0" err="1">
                <a:latin typeface="Book Antiqua" pitchFamily="18" charset="0"/>
              </a:rPr>
              <a:t>стры</a:t>
            </a:r>
            <a:r>
              <a:rPr lang="ru-RU" sz="4000" dirty="0">
                <a:latin typeface="Book Antiqua" pitchFamily="18" charset="0"/>
              </a:rPr>
              <a:t>-е  </a:t>
            </a:r>
            <a:r>
              <a:rPr lang="ru-RU" sz="4000" dirty="0" err="1">
                <a:latin typeface="Book Antiqua" pitchFamily="18" charset="0"/>
              </a:rPr>
              <a:t>ра</a:t>
            </a:r>
            <a:r>
              <a:rPr lang="ru-RU" sz="4000" dirty="0">
                <a:latin typeface="Book Antiqua" pitchFamily="18" charset="0"/>
              </a:rPr>
              <a:t>-</a:t>
            </a:r>
            <a:r>
              <a:rPr lang="ru-RU" sz="4000" dirty="0" err="1">
                <a:latin typeface="Book Antiqua" pitchFamily="18" charset="0"/>
              </a:rPr>
              <a:t>ке</a:t>
            </a:r>
            <a:r>
              <a:rPr lang="ru-RU" sz="4000" dirty="0">
                <a:latin typeface="Book Antiqua" pitchFamily="18" charset="0"/>
              </a:rPr>
              <a:t>-ты</a:t>
            </a:r>
          </a:p>
          <a:p>
            <a:pPr algn="ctr"/>
            <a:r>
              <a:rPr lang="ru-RU" sz="4000" dirty="0">
                <a:latin typeface="Book Antiqua" pitchFamily="18" charset="0"/>
              </a:rPr>
              <a:t>Для  </a:t>
            </a:r>
            <a:r>
              <a:rPr lang="ru-RU" sz="4000" dirty="0" err="1">
                <a:latin typeface="Book Antiqua" pitchFamily="18" charset="0"/>
              </a:rPr>
              <a:t>по-лё-та</a:t>
            </a:r>
            <a:r>
              <a:rPr lang="ru-RU" sz="4000" dirty="0">
                <a:latin typeface="Book Antiqua" pitchFamily="18" charset="0"/>
              </a:rPr>
              <a:t>  на </a:t>
            </a:r>
            <a:r>
              <a:rPr lang="ru-RU" sz="4000" dirty="0" err="1">
                <a:latin typeface="Book Antiqua" pitchFamily="18" charset="0"/>
              </a:rPr>
              <a:t>пла</a:t>
            </a:r>
            <a:r>
              <a:rPr lang="ru-RU" sz="4000" dirty="0">
                <a:latin typeface="Book Antiqua" pitchFamily="18" charset="0"/>
              </a:rPr>
              <a:t>-не-ты!</a:t>
            </a:r>
          </a:p>
        </p:txBody>
      </p:sp>
    </p:spTree>
    <p:extLst>
      <p:ext uri="{BB962C8B-B14F-4D97-AF65-F5344CB8AC3E}">
        <p14:creationId xmlns:p14="http://schemas.microsoft.com/office/powerpoint/2010/main" val="24187812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ДМИ ПРО КОСМОС\50007_03\blue-earth-wallpa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Картинки по запросу звездолёт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802433"/>
            <a:ext cx="2175986" cy="151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Картинки по запросу звездолёт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793" y="820118"/>
            <a:ext cx="2150564" cy="149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Картинки по запросу звездолёт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357" y="802433"/>
            <a:ext cx="2125142" cy="1478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Картинки по запросу звездолёт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499" y="802433"/>
            <a:ext cx="2099719" cy="146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Картинки по запросу звездолёт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025" y="2755413"/>
            <a:ext cx="2015255" cy="140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C:\Documents and Settings\Admin\Рабочий стол\ДМИ ПРО КОСМОС\e776be538d786fb9a3a399be8b04d27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027194"/>
            <a:ext cx="1385890" cy="72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C:\Documents and Settings\Admin\Рабочий стол\ДМИ ПРО КОСМОС\e776be538d786fb9a3a399be8b04d27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052" y="3418856"/>
            <a:ext cx="1385890" cy="72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C:\Documents and Settings\Admin\Рабочий стол\ДМИ ПРО КОСМОС\e776be538d786fb9a3a399be8b04d27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130" y="3027194"/>
            <a:ext cx="1385890" cy="72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C:\Documents and Settings\Admin\Рабочий стол\ДМИ ПРО КОСМОС\e776be538d786fb9a3a399be8b04d27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075" y="3305508"/>
            <a:ext cx="1385890" cy="72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Картинки по запросу звездолёт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744" y="2728041"/>
            <a:ext cx="2015255" cy="140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9702" y="4953296"/>
            <a:ext cx="847219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Book Antiqua" pitchFamily="18" charset="0"/>
              </a:rPr>
              <a:t>Мы пи-</a:t>
            </a:r>
            <a:r>
              <a:rPr lang="ru-RU" sz="4400" dirty="0" err="1" smtClean="0">
                <a:solidFill>
                  <a:schemeClr val="bg1"/>
                </a:solidFill>
                <a:latin typeface="Book Antiqua" pitchFamily="18" charset="0"/>
              </a:rPr>
              <a:t>ло</a:t>
            </a:r>
            <a:r>
              <a:rPr lang="ru-RU" sz="4400" dirty="0" smtClean="0">
                <a:solidFill>
                  <a:schemeClr val="bg1"/>
                </a:solidFill>
                <a:latin typeface="Book Antiqua" pitchFamily="18" charset="0"/>
              </a:rPr>
              <a:t>-ты</a:t>
            </a:r>
            <a:endParaRPr lang="ru-RU" sz="4400" dirty="0">
              <a:solidFill>
                <a:schemeClr val="bg1"/>
              </a:solidFill>
              <a:latin typeface="Book Antiqua" pitchFamily="18" charset="0"/>
            </a:endParaRPr>
          </a:p>
          <a:p>
            <a:pPr algn="ctr"/>
            <a:r>
              <a:rPr lang="ru-RU" sz="4400" dirty="0" smtClean="0">
                <a:solidFill>
                  <a:schemeClr val="bg1"/>
                </a:solidFill>
                <a:latin typeface="Book Antiqua" pitchFamily="18" charset="0"/>
              </a:rPr>
              <a:t>Во-</a:t>
            </a:r>
            <a:r>
              <a:rPr lang="ru-RU" sz="4400" dirty="0" err="1" smtClean="0">
                <a:solidFill>
                  <a:schemeClr val="bg1"/>
                </a:solidFill>
                <a:latin typeface="Book Antiqua" pitchFamily="18" charset="0"/>
              </a:rPr>
              <a:t>дим</a:t>
            </a:r>
            <a:r>
              <a:rPr lang="ru-RU" sz="4400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ru-RU" sz="4400" dirty="0" err="1" smtClean="0">
                <a:solidFill>
                  <a:schemeClr val="bg1"/>
                </a:solidFill>
                <a:latin typeface="Book Antiqua" pitchFamily="18" charset="0"/>
              </a:rPr>
              <a:t>зве</a:t>
            </a:r>
            <a:r>
              <a:rPr lang="ru-RU" sz="4400" dirty="0" smtClean="0">
                <a:solidFill>
                  <a:schemeClr val="bg1"/>
                </a:solidFill>
                <a:latin typeface="Book Antiqua" pitchFamily="18" charset="0"/>
              </a:rPr>
              <a:t>-</a:t>
            </a:r>
            <a:r>
              <a:rPr lang="ru-RU" sz="4400" dirty="0" err="1" smtClean="0">
                <a:solidFill>
                  <a:schemeClr val="bg1"/>
                </a:solidFill>
                <a:latin typeface="Book Antiqua" pitchFamily="18" charset="0"/>
              </a:rPr>
              <a:t>здо</a:t>
            </a:r>
            <a:r>
              <a:rPr lang="ru-RU" sz="4400" dirty="0" smtClean="0">
                <a:solidFill>
                  <a:schemeClr val="bg1"/>
                </a:solidFill>
                <a:latin typeface="Book Antiqua" pitchFamily="18" charset="0"/>
              </a:rPr>
              <a:t>-</a:t>
            </a:r>
            <a:r>
              <a:rPr lang="ru-RU" sz="4400" dirty="0" err="1" smtClean="0">
                <a:solidFill>
                  <a:schemeClr val="bg1"/>
                </a:solidFill>
                <a:latin typeface="Book Antiqua" pitchFamily="18" charset="0"/>
              </a:rPr>
              <a:t>лё</a:t>
            </a:r>
            <a:r>
              <a:rPr lang="ru-RU" sz="4400" dirty="0" smtClean="0">
                <a:solidFill>
                  <a:schemeClr val="bg1"/>
                </a:solidFill>
                <a:latin typeface="Book Antiqua" pitchFamily="18" charset="0"/>
              </a:rPr>
              <a:t>-ты.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8307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ДМИ ПРО КОСМОС\50007_03\y_bb28bcf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Картинки по запросу ракета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28" y="410547"/>
            <a:ext cx="1853683" cy="185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Картинки по запросу ракета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913" y="410547"/>
            <a:ext cx="1853683" cy="185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Картинки по запросу ракета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195" y="410543"/>
            <a:ext cx="1853683" cy="185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Картинки по запросу ракета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035" y="303972"/>
            <a:ext cx="1791477" cy="2032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Картинки по запросу ракета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0546"/>
            <a:ext cx="1853683" cy="185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Картинки по запросу ракета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841" y="410546"/>
            <a:ext cx="1853683" cy="185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Картинки по запросу ракета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650" y="2802294"/>
            <a:ext cx="1853683" cy="185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Картинки по запросу ракета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91" y="2802294"/>
            <a:ext cx="1853683" cy="185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Картинки по запросу ракета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473" y="2802290"/>
            <a:ext cx="1853683" cy="185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Картинки по запросу ракета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315" y="2802291"/>
            <a:ext cx="1480654" cy="185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Картинки по запросу ракета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278" y="2802293"/>
            <a:ext cx="1853683" cy="185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Картинки по запросу ракета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119" y="2802293"/>
            <a:ext cx="1853683" cy="185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Admin\Рабочий стол\ДМИ ПРО КОСМОС\rockets_PNG1329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682" y="-62204"/>
            <a:ext cx="3144180" cy="314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Documents and Settings\Admin\Рабочий стол\ДМИ ПРО КОСМОС\rockets_PNG1329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082" y="2157041"/>
            <a:ext cx="3144180" cy="314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8579" y="4934635"/>
            <a:ext cx="864014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latin typeface="Book Antiqua" pitchFamily="18" charset="0"/>
              </a:rPr>
              <a:t>На </a:t>
            </a:r>
            <a:r>
              <a:rPr lang="ru-RU" sz="4400" dirty="0" err="1" smtClean="0">
                <a:latin typeface="Book Antiqua" pitchFamily="18" charset="0"/>
              </a:rPr>
              <a:t>ра</a:t>
            </a:r>
            <a:r>
              <a:rPr lang="ru-RU" sz="4400" dirty="0" smtClean="0">
                <a:latin typeface="Book Antiqua" pitchFamily="18" charset="0"/>
              </a:rPr>
              <a:t>-</a:t>
            </a:r>
            <a:r>
              <a:rPr lang="ru-RU" sz="4400" dirty="0" err="1" smtClean="0">
                <a:latin typeface="Book Antiqua" pitchFamily="18" charset="0"/>
              </a:rPr>
              <a:t>ке</a:t>
            </a:r>
            <a:r>
              <a:rPr lang="ru-RU" sz="4400" dirty="0" smtClean="0">
                <a:latin typeface="Book Antiqua" pitchFamily="18" charset="0"/>
              </a:rPr>
              <a:t>-те </a:t>
            </a:r>
            <a:r>
              <a:rPr lang="ru-RU" sz="4400" dirty="0" err="1" smtClean="0">
                <a:latin typeface="Book Antiqua" pitchFamily="18" charset="0"/>
              </a:rPr>
              <a:t>по-ле-чу</a:t>
            </a:r>
            <a:endParaRPr lang="ru-RU" sz="4400" dirty="0">
              <a:latin typeface="Book Antiqua" pitchFamily="18" charset="0"/>
            </a:endParaRPr>
          </a:p>
          <a:p>
            <a:pPr algn="ctr"/>
            <a:r>
              <a:rPr lang="ru-RU" sz="4400" dirty="0" smtClean="0">
                <a:latin typeface="Book Antiqua" pitchFamily="18" charset="0"/>
              </a:rPr>
              <a:t>Всех в </a:t>
            </a:r>
            <a:r>
              <a:rPr lang="ru-RU" sz="4400" dirty="0" err="1" smtClean="0">
                <a:latin typeface="Book Antiqua" pitchFamily="18" charset="0"/>
              </a:rPr>
              <a:t>ра</a:t>
            </a:r>
            <a:r>
              <a:rPr lang="ru-RU" sz="4400" dirty="0" smtClean="0">
                <a:latin typeface="Book Antiqua" pitchFamily="18" charset="0"/>
              </a:rPr>
              <a:t>-</a:t>
            </a:r>
            <a:r>
              <a:rPr lang="ru-RU" sz="4400" dirty="0" err="1" smtClean="0">
                <a:latin typeface="Book Antiqua" pitchFamily="18" charset="0"/>
              </a:rPr>
              <a:t>ке</a:t>
            </a:r>
            <a:r>
              <a:rPr lang="ru-RU" sz="4400" dirty="0" smtClean="0">
                <a:latin typeface="Book Antiqua" pitchFamily="18" charset="0"/>
              </a:rPr>
              <a:t>-те про-ка-чу!</a:t>
            </a:r>
            <a:r>
              <a:rPr lang="ru-RU" dirty="0" smtClean="0">
                <a:solidFill>
                  <a:schemeClr val="bg1"/>
                </a:solidFill>
                <a:latin typeface="Book Antiqua" pitchFamily="18" charset="0"/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7356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Рабочий стол\ДМИ ПРО КОСМОС\50007_03\y_984823d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Documents and Settings\Admin\Рабочий стол\ДМИ ПРО КОСМОС\111824520_KAagard_OverTheMoon_Telescope_Blu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91" y="951721"/>
            <a:ext cx="1014087" cy="1324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Documents and Settings\Admin\Рабочий стол\ДМИ ПРО КОСМОС\111824520_KAagard_OverTheMoon_Telescope_Blu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097" y="951721"/>
            <a:ext cx="1014087" cy="1324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Documents and Settings\Admin\Рабочий стол\ДМИ ПРО КОСМОС\111824520_KAagard_OverTheMoon_Telescope_Blu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348" y="175418"/>
            <a:ext cx="1743941" cy="227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Documents and Settings\Admin\Рабочий стол\ДМИ ПРО КОСМОС\111824520_KAagard_OverTheMoon_Telescope_Blu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461" y="979711"/>
            <a:ext cx="1014087" cy="1324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Documents and Settings\Admin\Рабочий стол\ДМИ ПРО КОСМОС\111824520_KAagard_OverTheMoon_Telescope_Blu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067" y="979711"/>
            <a:ext cx="1014087" cy="1324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Documents and Settings\Admin\Рабочий стол\ДМИ ПРО КОСМОС\111824520_KAagard_OverTheMoon_Telescope_Blu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318" y="203408"/>
            <a:ext cx="1743941" cy="227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Documents and Settings\Admin\Рабочий стол\ДМИ ПРО КОСМОС\111824520_KAagard_OverTheMoon_Telescope_Blu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60" y="3428417"/>
            <a:ext cx="1014087" cy="1324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Documents and Settings\Admin\Рабочий стол\ДМИ ПРО КОСМОС\111824520_KAagard_OverTheMoon_Telescope_Blu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366" y="3428417"/>
            <a:ext cx="1014087" cy="1324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Documents and Settings\Admin\Рабочий стол\ДМИ ПРО КОСМОС\111824520_KAagard_OverTheMoon_Telescope_Blu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617" y="2652114"/>
            <a:ext cx="1743941" cy="227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Documents and Settings\Admin\Рабочий стол\ДМИ ПРО КОСМОС\111824520_KAagard_OverTheMoon_Telescope_Blu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739" y="3428417"/>
            <a:ext cx="1014087" cy="1324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Documents and Settings\Admin\Рабочий стол\ДМИ ПРО КОСМОС\111824520_KAagard_OverTheMoon_Telescope_Blu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345" y="3428417"/>
            <a:ext cx="1014087" cy="1324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Documents and Settings\Admin\Рабочий стол\ДМИ ПРО КОСМОС\111824520_KAagard_OverTheMoon_Telescope_Blu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596" y="2652114"/>
            <a:ext cx="1743941" cy="227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43256" y="4948353"/>
            <a:ext cx="785748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err="1" smtClean="0">
                <a:latin typeface="Book Antiqua" pitchFamily="18" charset="0"/>
              </a:rPr>
              <a:t>По-смо-три</a:t>
            </a:r>
            <a:r>
              <a:rPr lang="ru-RU" sz="4400" dirty="0" smtClean="0">
                <a:latin typeface="Book Antiqua" pitchFamily="18" charset="0"/>
              </a:rPr>
              <a:t>! В те-</a:t>
            </a:r>
            <a:r>
              <a:rPr lang="ru-RU" sz="4400" dirty="0" err="1" smtClean="0">
                <a:latin typeface="Book Antiqua" pitchFamily="18" charset="0"/>
              </a:rPr>
              <a:t>ле</a:t>
            </a:r>
            <a:r>
              <a:rPr lang="ru-RU" sz="4400" dirty="0" smtClean="0">
                <a:latin typeface="Book Antiqua" pitchFamily="18" charset="0"/>
              </a:rPr>
              <a:t>-скоп!</a:t>
            </a:r>
            <a:endParaRPr lang="ru-RU" sz="4400" dirty="0">
              <a:latin typeface="Book Antiqua" pitchFamily="18" charset="0"/>
            </a:endParaRPr>
          </a:p>
          <a:p>
            <a:pPr algn="ctr"/>
            <a:r>
              <a:rPr lang="ru-RU" sz="4400" dirty="0" smtClean="0">
                <a:latin typeface="Book Antiqua" pitchFamily="18" charset="0"/>
              </a:rPr>
              <a:t>На-да-</a:t>
            </a:r>
            <a:r>
              <a:rPr lang="ru-RU" sz="4400" dirty="0" err="1" smtClean="0">
                <a:latin typeface="Book Antiqua" pitchFamily="18" charset="0"/>
              </a:rPr>
              <a:t>ви</a:t>
            </a:r>
            <a:r>
              <a:rPr lang="ru-RU" sz="4400" dirty="0" smtClean="0">
                <a:latin typeface="Book Antiqua" pitchFamily="18" charset="0"/>
              </a:rPr>
              <a:t>  кноп-ку «СТОП»!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5972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ДМИ ПРО КОСМОС\50007_03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Documents and Settings\Admin\Рабочий стол\ДМИ ПРО КОСМОС\Луноход-1_(Информация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57" y="223643"/>
            <a:ext cx="1517650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Documents and Settings\Admin\Рабочий стол\ДМИ ПРО КОСМОС\Луноход-1_(Информация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699" y="618639"/>
            <a:ext cx="1517650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Documents and Settings\Admin\Рабочий стол\ДМИ ПРО КОСМОС\Луноход-1_(Информация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809" y="-4374"/>
            <a:ext cx="1517650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Documents and Settings\Admin\Рабочий стол\ДМИ ПРО КОСМОС\Луноход-1_(Информация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922" y="460407"/>
            <a:ext cx="1517650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Documents and Settings\Admin\Рабочий стол\ДМИ ПРО КОСМОС\Луноход-1_(Информация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572" y="0"/>
            <a:ext cx="1517650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Documents and Settings\Admin\Рабочий стол\ДМИ ПРО КОСМОС\Луноход-1_(Информация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619" y="618639"/>
            <a:ext cx="1517650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Documents and Settings\Admin\Рабочий стол\ДМИ ПРО КОСМОС\Луноход-1_(Информация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359" y="0"/>
            <a:ext cx="2321641" cy="212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Documents and Settings\Admin\Рабочий стол\ДМИ ПРО КОСМОС\Луноход-1_(Информация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57" y="2338679"/>
            <a:ext cx="1517650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Documents and Settings\Admin\Рабочий стол\ДМИ ПРО КОСМОС\Луноход-1_(Информация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699" y="2733675"/>
            <a:ext cx="1517650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Documents and Settings\Admin\Рабочий стол\ДМИ ПРО КОСМОС\Луноход-1_(Информация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809" y="2110662"/>
            <a:ext cx="1517650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Documents and Settings\Admin\Рабочий стол\ДМИ ПРО КОСМОС\Луноход-1_(Информация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922" y="2575443"/>
            <a:ext cx="1517650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Documents and Settings\Admin\Рабочий стол\ДМИ ПРО КОСМОС\Луноход-1_(Информация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572" y="2115036"/>
            <a:ext cx="1517650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Documents and Settings\Admin\Рабочий стол\ДМИ ПРО КОСМОС\Луноход-1_(Информация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619" y="2733675"/>
            <a:ext cx="1517650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Documents and Settings\Admin\Рабочий стол\ДМИ ПРО КОСМОС\Луноход-1_(Информация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359" y="2115036"/>
            <a:ext cx="2321641" cy="212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6785" y="4804006"/>
            <a:ext cx="856265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Book Antiqua" pitchFamily="18" charset="0"/>
              </a:rPr>
              <a:t>Нам </a:t>
            </a:r>
            <a:r>
              <a:rPr lang="ru-RU" sz="4400" dirty="0" err="1" smtClean="0">
                <a:solidFill>
                  <a:schemeClr val="bg1"/>
                </a:solidFill>
                <a:latin typeface="Book Antiqua" pitchFamily="18" charset="0"/>
              </a:rPr>
              <a:t>по-мо-жет</a:t>
            </a:r>
            <a:r>
              <a:rPr lang="ru-RU" sz="4400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ru-RU" sz="4400" dirty="0" err="1" smtClean="0">
                <a:solidFill>
                  <a:schemeClr val="bg1"/>
                </a:solidFill>
                <a:latin typeface="Book Antiqua" pitchFamily="18" charset="0"/>
              </a:rPr>
              <a:t>лу</a:t>
            </a:r>
            <a:r>
              <a:rPr lang="ru-RU" sz="4400" dirty="0" smtClean="0">
                <a:solidFill>
                  <a:schemeClr val="bg1"/>
                </a:solidFill>
                <a:latin typeface="Book Antiqua" pitchFamily="18" charset="0"/>
              </a:rPr>
              <a:t>-но-ход,</a:t>
            </a:r>
            <a:endParaRPr lang="ru-RU" sz="4400" dirty="0">
              <a:solidFill>
                <a:schemeClr val="bg1"/>
              </a:solidFill>
              <a:latin typeface="Book Antiqua" pitchFamily="18" charset="0"/>
            </a:endParaRPr>
          </a:p>
          <a:p>
            <a:pPr algn="ctr"/>
            <a:r>
              <a:rPr lang="ru-RU" sz="4400" dirty="0" smtClean="0">
                <a:solidFill>
                  <a:schemeClr val="bg1"/>
                </a:solidFill>
                <a:latin typeface="Book Antiqua" pitchFamily="18" charset="0"/>
              </a:rPr>
              <a:t>Грунт к </a:t>
            </a:r>
            <a:r>
              <a:rPr lang="ru-RU" sz="4400" dirty="0" err="1" smtClean="0">
                <a:solidFill>
                  <a:schemeClr val="bg1"/>
                </a:solidFill>
                <a:latin typeface="Book Antiqua" pitchFamily="18" charset="0"/>
              </a:rPr>
              <a:t>ра</a:t>
            </a:r>
            <a:r>
              <a:rPr lang="ru-RU" sz="4400" dirty="0" smtClean="0">
                <a:solidFill>
                  <a:schemeClr val="bg1"/>
                </a:solidFill>
                <a:latin typeface="Book Antiqua" pitchFamily="18" charset="0"/>
              </a:rPr>
              <a:t>-</a:t>
            </a:r>
            <a:r>
              <a:rPr lang="ru-RU" sz="4400" dirty="0" err="1" smtClean="0">
                <a:solidFill>
                  <a:schemeClr val="bg1"/>
                </a:solidFill>
                <a:latin typeface="Book Antiqua" pitchFamily="18" charset="0"/>
              </a:rPr>
              <a:t>ке</a:t>
            </a:r>
            <a:r>
              <a:rPr lang="ru-RU" sz="4400" dirty="0" smtClean="0">
                <a:solidFill>
                  <a:schemeClr val="bg1"/>
                </a:solidFill>
                <a:latin typeface="Book Antiqua" pitchFamily="18" charset="0"/>
              </a:rPr>
              <a:t>-те от-</a:t>
            </a:r>
            <a:r>
              <a:rPr lang="ru-RU" sz="4400" dirty="0" err="1" smtClean="0">
                <a:solidFill>
                  <a:schemeClr val="bg1"/>
                </a:solidFill>
                <a:latin typeface="Book Antiqua" pitchFamily="18" charset="0"/>
              </a:rPr>
              <a:t>ве</a:t>
            </a:r>
            <a:r>
              <a:rPr lang="ru-RU" sz="4400" dirty="0" smtClean="0">
                <a:solidFill>
                  <a:schemeClr val="bg1"/>
                </a:solidFill>
                <a:latin typeface="Book Antiqua" pitchFamily="18" charset="0"/>
              </a:rPr>
              <a:t>-</a:t>
            </a:r>
            <a:r>
              <a:rPr lang="ru-RU" sz="4400" dirty="0" err="1" smtClean="0">
                <a:solidFill>
                  <a:schemeClr val="bg1"/>
                </a:solidFill>
                <a:latin typeface="Book Antiqua" pitchFamily="18" charset="0"/>
              </a:rPr>
              <a:t>зёт</a:t>
            </a:r>
            <a:r>
              <a:rPr lang="ru-RU" sz="4400" dirty="0" smtClean="0">
                <a:solidFill>
                  <a:schemeClr val="bg1"/>
                </a:solidFill>
                <a:latin typeface="Book Antiqua" pitchFamily="18" charset="0"/>
              </a:rPr>
              <a:t>.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4437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Рабочий стол\ДМИ ПРО КОСМОС\50007_03\Рисунок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G:\В РАБОТЕ\Мои рисунки\иллюстрации\дети  мир\игрушки\скачанные файлы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74" y="534418"/>
            <a:ext cx="1877365" cy="187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G:\В РАБОТЕ\Мои рисунки\иллюстрации\дети  мир\игрушки\скачанные файлы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076" y="534418"/>
            <a:ext cx="1877365" cy="187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G:\В РАБОТЕ\Мои рисунки\иллюстрации\дети  мир\игрушки\скачанные файлы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338" y="534417"/>
            <a:ext cx="1877365" cy="187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G:\В РАБОТЕ\Мои рисунки\иллюстрации\дети  мир\игрушки\скачанные файлы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489" y="534416"/>
            <a:ext cx="1877365" cy="187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G:\В РАБОТЕ\Мои рисунки\иллюстрации\дети  мир\игрушки\скачанные файлы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01" y="2943808"/>
            <a:ext cx="1877365" cy="187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G:\В РАБОТЕ\Мои рисунки\иллюстрации\дети  мир\игрушки\скачанные файлы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303" y="2943808"/>
            <a:ext cx="1877365" cy="187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G:\В РАБОТЕ\Мои рисунки\иллюстрации\дети  мир\игрушки\скачанные файлы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565" y="2943807"/>
            <a:ext cx="1877365" cy="187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G:\В РАБОТЕ\Мои рисунки\иллюстрации\дети  мир\игрушки\скачанные файлы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716" y="2943806"/>
            <a:ext cx="1877365" cy="187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9332" y="5102586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err="1" smtClean="0">
                <a:solidFill>
                  <a:schemeClr val="bg1"/>
                </a:solidFill>
                <a:latin typeface="Book Antiqua" pitchFamily="18" charset="0"/>
              </a:rPr>
              <a:t>Впе-рёд</a:t>
            </a:r>
            <a:r>
              <a:rPr lang="ru-RU" sz="4400" dirty="0" smtClean="0">
                <a:solidFill>
                  <a:schemeClr val="bg1"/>
                </a:solidFill>
                <a:latin typeface="Book Antiqua" pitchFamily="18" charset="0"/>
              </a:rPr>
              <a:t>, </a:t>
            </a:r>
            <a:r>
              <a:rPr lang="ru-RU" sz="4400" dirty="0" err="1" smtClean="0">
                <a:solidFill>
                  <a:schemeClr val="bg1"/>
                </a:solidFill>
                <a:latin typeface="Book Antiqua" pitchFamily="18" charset="0"/>
              </a:rPr>
              <a:t>впе-рёд</a:t>
            </a:r>
            <a:r>
              <a:rPr lang="ru-RU" sz="4400" dirty="0" smtClean="0">
                <a:solidFill>
                  <a:schemeClr val="bg1"/>
                </a:solidFill>
                <a:latin typeface="Book Antiqua" pitchFamily="18" charset="0"/>
              </a:rPr>
              <a:t>!</a:t>
            </a:r>
            <a:endParaRPr lang="ru-RU" sz="4400" dirty="0">
              <a:solidFill>
                <a:schemeClr val="bg1"/>
              </a:solidFill>
              <a:latin typeface="Book Antiqua" pitchFamily="18" charset="0"/>
            </a:endParaRPr>
          </a:p>
          <a:p>
            <a:pPr algn="ctr"/>
            <a:r>
              <a:rPr lang="ru-RU" sz="4400" dirty="0" smtClean="0">
                <a:solidFill>
                  <a:schemeClr val="bg1"/>
                </a:solidFill>
                <a:latin typeface="Book Antiqua" pitchFamily="18" charset="0"/>
              </a:rPr>
              <a:t>Нас Марс </a:t>
            </a:r>
            <a:r>
              <a:rPr lang="ru-RU" sz="4400" dirty="0" err="1" smtClean="0">
                <a:solidFill>
                  <a:schemeClr val="bg1"/>
                </a:solidFill>
                <a:latin typeface="Book Antiqua" pitchFamily="18" charset="0"/>
              </a:rPr>
              <a:t>зо-вёт</a:t>
            </a:r>
            <a:r>
              <a:rPr lang="ru-RU" sz="4400" dirty="0" smtClean="0">
                <a:solidFill>
                  <a:schemeClr val="bg1"/>
                </a:solidFill>
                <a:latin typeface="Book Antiqua" pitchFamily="18" charset="0"/>
              </a:rPr>
              <a:t>!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6152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dmin\Рабочий стол\ДМИ ПРО КОСМОС\50007_03\y_d465d8d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9289" y="5065263"/>
            <a:ext cx="88454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err="1" smtClean="0">
                <a:latin typeface="Book Antiqua" pitchFamily="18" charset="0"/>
              </a:rPr>
              <a:t>Звё-зды</a:t>
            </a:r>
            <a:r>
              <a:rPr lang="ru-RU" sz="4400" dirty="0" smtClean="0">
                <a:latin typeface="Book Antiqua" pitchFamily="18" charset="0"/>
              </a:rPr>
              <a:t> с на-ми и-</a:t>
            </a:r>
            <a:r>
              <a:rPr lang="ru-RU" sz="4400" dirty="0" err="1" smtClean="0">
                <a:latin typeface="Book Antiqua" pitchFamily="18" charset="0"/>
              </a:rPr>
              <a:t>зу</a:t>
            </a:r>
            <a:r>
              <a:rPr lang="ru-RU" sz="4400" dirty="0" smtClean="0">
                <a:latin typeface="Book Antiqua" pitchFamily="18" charset="0"/>
              </a:rPr>
              <a:t>-чай,</a:t>
            </a:r>
            <a:endParaRPr lang="ru-RU" sz="4400" dirty="0">
              <a:latin typeface="Book Antiqua" pitchFamily="18" charset="0"/>
            </a:endParaRPr>
          </a:p>
          <a:p>
            <a:pPr algn="ctr"/>
            <a:r>
              <a:rPr lang="ru-RU" sz="4400" dirty="0" smtClean="0">
                <a:latin typeface="Book Antiqua" pitchFamily="18" charset="0"/>
              </a:rPr>
              <a:t>А-</a:t>
            </a:r>
            <a:r>
              <a:rPr lang="ru-RU" sz="4400" dirty="0" err="1" smtClean="0">
                <a:latin typeface="Book Antiqua" pitchFamily="18" charset="0"/>
              </a:rPr>
              <a:t>стро</a:t>
            </a:r>
            <a:r>
              <a:rPr lang="ru-RU" sz="4400" dirty="0" smtClean="0">
                <a:latin typeface="Book Antiqua" pitchFamily="18" charset="0"/>
              </a:rPr>
              <a:t>-на-</a:t>
            </a:r>
            <a:r>
              <a:rPr lang="ru-RU" sz="4400" dirty="0" err="1" smtClean="0">
                <a:latin typeface="Book Antiqua" pitchFamily="18" charset="0"/>
              </a:rPr>
              <a:t>втом</a:t>
            </a:r>
            <a:r>
              <a:rPr lang="ru-RU" sz="4400" dirty="0" smtClean="0">
                <a:latin typeface="Book Antiqua" pitchFamily="18" charset="0"/>
              </a:rPr>
              <a:t> стать меч-тай.</a:t>
            </a:r>
            <a:endParaRPr lang="ru-RU" sz="4400" dirty="0"/>
          </a:p>
        </p:txBody>
      </p:sp>
      <p:pic>
        <p:nvPicPr>
          <p:cNvPr id="7172" name="Picture 4" descr="C:\Documents and Settings\Admin\Рабочий стол\ДМИ ПРО КОСМОС\zvzezdochka_dlya_sayt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21" y="628112"/>
            <a:ext cx="1000805" cy="102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Documents and Settings\Admin\Рабочий стол\ДМИ ПРО КОСМОС\zvzezdochka_dlya_sayt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208" y="780512"/>
            <a:ext cx="1000805" cy="102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Documents and Settings\Admin\Рабочий стол\ДМИ ПРО КОСМОС\zvzezdochka_dlya_sayt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455" y="423443"/>
            <a:ext cx="1000805" cy="102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Documents and Settings\Admin\Рабочий стол\ДМИ ПРО КОСМОС\zvzezdochka_dlya_sayt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642" y="575843"/>
            <a:ext cx="1000805" cy="102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Documents and Settings\Admin\Рабочий стол\ДМИ ПРО КОСМОС\zvzezdochka_dlya_sayt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077" y="475711"/>
            <a:ext cx="1000805" cy="102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Documents and Settings\Admin\Рабочий стол\ДМИ ПРО КОСМОС\zvzezdochka_dlya_sayt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264" y="628111"/>
            <a:ext cx="1000805" cy="102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Documents and Settings\Admin\Рабочий стол\ДМИ ПРО КОСМОС\zvzezdochka_dlya_sayt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21" y="2407346"/>
            <a:ext cx="1000805" cy="102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Documents and Settings\Admin\Рабочий стол\ДМИ ПРО КОСМОС\zvzezdochka_dlya_sayt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208" y="2559746"/>
            <a:ext cx="1000805" cy="102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Documents and Settings\Admin\Рабочий стол\ДМИ ПРО КОСМОС\zvzezdochka_dlya_sayt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455" y="2202677"/>
            <a:ext cx="1000805" cy="102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Documents and Settings\Admin\Рабочий стол\ДМИ ПРО КОСМОС\zvzezdochka_dlya_sayt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642" y="2355077"/>
            <a:ext cx="1000805" cy="102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Documents and Settings\Admin\Рабочий стол\ДМИ ПРО КОСМОС\zvzezdochka_dlya_sayt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077" y="2254945"/>
            <a:ext cx="1000805" cy="102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Documents and Settings\Admin\Рабочий стол\ДМИ ПРО КОСМОС\zvzezdochka_dlya_sayt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264" y="2407345"/>
            <a:ext cx="1000805" cy="102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Documents and Settings\Admin\Рабочий стол\ДМИ ПРО КОСМОС\zvzezdochka_dlya_sayt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408" y="137312"/>
            <a:ext cx="1859967" cy="189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C:\Documents and Settings\Admin\Рабочий стол\ДМИ ПРО КОСМОС\zvzezdochka_dlya_sayt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161" y="1968814"/>
            <a:ext cx="1859967" cy="189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1953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395</TotalTime>
  <Words>134</Words>
  <Application>Microsoft Office PowerPoint</Application>
  <PresentationFormat>Экран (4:3)</PresentationFormat>
  <Paragraphs>26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Admin</cp:lastModifiedBy>
  <cp:revision>57</cp:revision>
  <dcterms:created xsi:type="dcterms:W3CDTF">2013-11-19T05:52:05Z</dcterms:created>
  <dcterms:modified xsi:type="dcterms:W3CDTF">2017-07-24T04:40:15Z</dcterms:modified>
</cp:coreProperties>
</file>